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7" r:id="rId2"/>
  </p:sldMasterIdLst>
  <p:notesMasterIdLst>
    <p:notesMasterId r:id="rId43"/>
  </p:notesMasterIdLst>
  <p:sldIdLst>
    <p:sldId id="315" r:id="rId3"/>
    <p:sldId id="361" r:id="rId4"/>
    <p:sldId id="330" r:id="rId5"/>
    <p:sldId id="331" r:id="rId6"/>
    <p:sldId id="332" r:id="rId7"/>
    <p:sldId id="333" r:id="rId8"/>
    <p:sldId id="335" r:id="rId9"/>
    <p:sldId id="336" r:id="rId10"/>
    <p:sldId id="337" r:id="rId11"/>
    <p:sldId id="338" r:id="rId12"/>
    <p:sldId id="339" r:id="rId13"/>
    <p:sldId id="329" r:id="rId14"/>
    <p:sldId id="369" r:id="rId15"/>
    <p:sldId id="370" r:id="rId16"/>
    <p:sldId id="360" r:id="rId17"/>
    <p:sldId id="372" r:id="rId18"/>
    <p:sldId id="352" r:id="rId19"/>
    <p:sldId id="376" r:id="rId20"/>
    <p:sldId id="377" r:id="rId21"/>
    <p:sldId id="373" r:id="rId22"/>
    <p:sldId id="375" r:id="rId23"/>
    <p:sldId id="371" r:id="rId24"/>
    <p:sldId id="354" r:id="rId25"/>
    <p:sldId id="381" r:id="rId26"/>
    <p:sldId id="383" r:id="rId27"/>
    <p:sldId id="379" r:id="rId28"/>
    <p:sldId id="380" r:id="rId29"/>
    <p:sldId id="362" r:id="rId30"/>
    <p:sldId id="363" r:id="rId31"/>
    <p:sldId id="387" r:id="rId32"/>
    <p:sldId id="364" r:id="rId33"/>
    <p:sldId id="365" r:id="rId34"/>
    <p:sldId id="366" r:id="rId35"/>
    <p:sldId id="367" r:id="rId36"/>
    <p:sldId id="368" r:id="rId37"/>
    <p:sldId id="318" r:id="rId38"/>
    <p:sldId id="324" r:id="rId39"/>
    <p:sldId id="389" r:id="rId40"/>
    <p:sldId id="390" r:id="rId41"/>
    <p:sldId id="388"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315"/>
            <p14:sldId id="361"/>
            <p14:sldId id="330"/>
            <p14:sldId id="331"/>
            <p14:sldId id="332"/>
            <p14:sldId id="333"/>
            <p14:sldId id="335"/>
            <p14:sldId id="336"/>
            <p14:sldId id="337"/>
            <p14:sldId id="338"/>
            <p14:sldId id="339"/>
            <p14:sldId id="329"/>
            <p14:sldId id="369"/>
            <p14:sldId id="370"/>
            <p14:sldId id="360"/>
            <p14:sldId id="372"/>
            <p14:sldId id="352"/>
            <p14:sldId id="376"/>
            <p14:sldId id="377"/>
            <p14:sldId id="373"/>
            <p14:sldId id="375"/>
            <p14:sldId id="371"/>
            <p14:sldId id="354"/>
            <p14:sldId id="381"/>
            <p14:sldId id="383"/>
            <p14:sldId id="379"/>
            <p14:sldId id="380"/>
            <p14:sldId id="362"/>
            <p14:sldId id="363"/>
            <p14:sldId id="387"/>
            <p14:sldId id="364"/>
            <p14:sldId id="365"/>
            <p14:sldId id="366"/>
            <p14:sldId id="367"/>
            <p14:sldId id="368"/>
            <p14:sldId id="318"/>
            <p14:sldId id="324"/>
            <p14:sldId id="389"/>
            <p14:sldId id="390"/>
            <p14:sldId id="388"/>
          </p14:sldIdLst>
        </p14:section>
        <p14:section name="Author Your Presentation" id="{16378913-E5ED-4281-BAF5-F1F938CB0BED}">
          <p14:sldIdLst/>
        </p14:section>
        <p14:section name="Enrich Your Presentation" id="{E2D565D1-BA5E-44E6-A40E-50A644912248}">
          <p14:sldIdLst/>
        </p14:section>
        <p14:section name="Deliver Your Presentation" id="{71D59651-8EFA-4415-9623-98B4C4A8699C}">
          <p14:sldIdLst/>
        </p14:section>
        <p14:section name="There's More!" id="{2E16B512-814A-4DC1-A986-25475E10E0EF}">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62" autoAdjust="0"/>
    <p:restoredTop sz="89825" autoAdjust="0"/>
  </p:normalViewPr>
  <p:slideViewPr>
    <p:cSldViewPr>
      <p:cViewPr>
        <p:scale>
          <a:sx n="70" d="100"/>
          <a:sy n="70" d="100"/>
        </p:scale>
        <p:origin x="-1397" y="-182"/>
      </p:cViewPr>
      <p:guideLst>
        <p:guide orient="horz" pos="2160"/>
        <p:guide pos="2880"/>
      </p:guideLst>
    </p:cSldViewPr>
  </p:slideViewPr>
  <p:outlineViewPr>
    <p:cViewPr>
      <p:scale>
        <a:sx n="33" d="100"/>
        <a:sy n="33" d="100"/>
      </p:scale>
      <p:origin x="0" y="198"/>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Science &amp; Engineering Practices</c:v>
                </c:pt>
              </c:strCache>
            </c:strRef>
          </c:tx>
          <c:invertIfNegative val="0"/>
          <c:cat>
            <c:strRef>
              <c:f>Sheet1!$A$2:$A$3</c:f>
              <c:strCache>
                <c:ptCount val="2"/>
                <c:pt idx="0">
                  <c:v>The Old Way</c:v>
                </c:pt>
                <c:pt idx="1">
                  <c:v>NGSS</c:v>
                </c:pt>
              </c:strCache>
            </c:strRef>
          </c:cat>
          <c:val>
            <c:numRef>
              <c:f>Sheet1!$B$2:$B$3</c:f>
              <c:numCache>
                <c:formatCode>General</c:formatCode>
                <c:ptCount val="2"/>
                <c:pt idx="0">
                  <c:v>1</c:v>
                </c:pt>
                <c:pt idx="1">
                  <c:v>4</c:v>
                </c:pt>
              </c:numCache>
            </c:numRef>
          </c:val>
        </c:ser>
        <c:ser>
          <c:idx val="1"/>
          <c:order val="1"/>
          <c:tx>
            <c:strRef>
              <c:f>Sheet1!$C$1</c:f>
              <c:strCache>
                <c:ptCount val="1"/>
                <c:pt idx="0">
                  <c:v>Content/Core Ideas</c:v>
                </c:pt>
              </c:strCache>
            </c:strRef>
          </c:tx>
          <c:invertIfNegative val="0"/>
          <c:cat>
            <c:strRef>
              <c:f>Sheet1!$A$2:$A$3</c:f>
              <c:strCache>
                <c:ptCount val="2"/>
                <c:pt idx="0">
                  <c:v>The Old Way</c:v>
                </c:pt>
                <c:pt idx="1">
                  <c:v>NGSS</c:v>
                </c:pt>
              </c:strCache>
            </c:strRef>
          </c:cat>
          <c:val>
            <c:numRef>
              <c:f>Sheet1!$C$2:$C$3</c:f>
              <c:numCache>
                <c:formatCode>General</c:formatCode>
                <c:ptCount val="2"/>
                <c:pt idx="0">
                  <c:v>6</c:v>
                </c:pt>
                <c:pt idx="1">
                  <c:v>4</c:v>
                </c:pt>
              </c:numCache>
            </c:numRef>
          </c:val>
        </c:ser>
        <c:ser>
          <c:idx val="2"/>
          <c:order val="2"/>
          <c:tx>
            <c:strRef>
              <c:f>Sheet1!$D$1</c:f>
              <c:strCache>
                <c:ptCount val="1"/>
                <c:pt idx="0">
                  <c:v>Cross-Cutting Concepts</c:v>
                </c:pt>
              </c:strCache>
            </c:strRef>
          </c:tx>
          <c:spPr>
            <a:solidFill>
              <a:srgbClr val="3726B4"/>
            </a:solidFill>
          </c:spPr>
          <c:invertIfNegative val="0"/>
          <c:cat>
            <c:strRef>
              <c:f>Sheet1!$A$2:$A$3</c:f>
              <c:strCache>
                <c:ptCount val="2"/>
                <c:pt idx="0">
                  <c:v>The Old Way</c:v>
                </c:pt>
                <c:pt idx="1">
                  <c:v>NGSS</c:v>
                </c:pt>
              </c:strCache>
            </c:strRef>
          </c:cat>
          <c:val>
            <c:numRef>
              <c:f>Sheet1!$D$2:$D$3</c:f>
              <c:numCache>
                <c:formatCode>General</c:formatCode>
                <c:ptCount val="2"/>
                <c:pt idx="0">
                  <c:v>1</c:v>
                </c:pt>
                <c:pt idx="1">
                  <c:v>4</c:v>
                </c:pt>
              </c:numCache>
            </c:numRef>
          </c:val>
        </c:ser>
        <c:dLbls>
          <c:showLegendKey val="0"/>
          <c:showVal val="0"/>
          <c:showCatName val="0"/>
          <c:showSerName val="0"/>
          <c:showPercent val="0"/>
          <c:showBubbleSize val="0"/>
        </c:dLbls>
        <c:gapWidth val="150"/>
        <c:axId val="24995712"/>
        <c:axId val="24997248"/>
      </c:barChart>
      <c:catAx>
        <c:axId val="24995712"/>
        <c:scaling>
          <c:orientation val="minMax"/>
        </c:scaling>
        <c:delete val="0"/>
        <c:axPos val="b"/>
        <c:numFmt formatCode="General" sourceLinked="0"/>
        <c:majorTickMark val="out"/>
        <c:minorTickMark val="none"/>
        <c:tickLblPos val="nextTo"/>
        <c:txPr>
          <a:bodyPr/>
          <a:lstStyle/>
          <a:p>
            <a:pPr>
              <a:defRPr baseline="0">
                <a:solidFill>
                  <a:srgbClr val="000000"/>
                </a:solidFill>
              </a:defRPr>
            </a:pPr>
            <a:endParaRPr lang="en-US"/>
          </a:p>
        </c:txPr>
        <c:crossAx val="24997248"/>
        <c:crosses val="autoZero"/>
        <c:auto val="1"/>
        <c:lblAlgn val="ctr"/>
        <c:lblOffset val="100"/>
        <c:noMultiLvlLbl val="0"/>
      </c:catAx>
      <c:valAx>
        <c:axId val="24997248"/>
        <c:scaling>
          <c:orientation val="minMax"/>
        </c:scaling>
        <c:delete val="0"/>
        <c:axPos val="l"/>
        <c:majorGridlines/>
        <c:numFmt formatCode="General" sourceLinked="1"/>
        <c:majorTickMark val="none"/>
        <c:minorTickMark val="none"/>
        <c:tickLblPos val="none"/>
        <c:crossAx val="24995712"/>
        <c:crosses val="autoZero"/>
        <c:crossBetween val="between"/>
      </c:valAx>
      <c:spPr>
        <a:ln>
          <a:solidFill>
            <a:schemeClr val="accent1"/>
          </a:solidFill>
        </a:ln>
      </c:spPr>
    </c:plotArea>
    <c:legend>
      <c:legendPos val="r"/>
      <c:legendEntry>
        <c:idx val="0"/>
        <c:txPr>
          <a:bodyPr/>
          <a:lstStyle/>
          <a:p>
            <a:pPr>
              <a:defRPr baseline="0">
                <a:solidFill>
                  <a:srgbClr val="000000"/>
                </a:solidFill>
              </a:defRPr>
            </a:pPr>
            <a:endParaRPr lang="en-US"/>
          </a:p>
        </c:txPr>
      </c:legendEntry>
      <c:legendEntry>
        <c:idx val="1"/>
        <c:txPr>
          <a:bodyPr/>
          <a:lstStyle/>
          <a:p>
            <a:pPr>
              <a:defRPr baseline="0">
                <a:solidFill>
                  <a:srgbClr val="000000"/>
                </a:solidFill>
              </a:defRPr>
            </a:pPr>
            <a:endParaRPr lang="en-US"/>
          </a:p>
        </c:txPr>
      </c:legendEntry>
      <c:legendEntry>
        <c:idx val="2"/>
        <c:txPr>
          <a:bodyPr/>
          <a:lstStyle/>
          <a:p>
            <a:pPr>
              <a:defRPr baseline="0">
                <a:solidFill>
                  <a:srgbClr val="000000"/>
                </a:solidFill>
              </a:defRPr>
            </a:pPr>
            <a:endParaRPr lang="en-US"/>
          </a:p>
        </c:txPr>
      </c:legendEntry>
      <c:layout>
        <c:manualLayout>
          <c:xMode val="edge"/>
          <c:yMode val="edge"/>
          <c:x val="0.64814814814814903"/>
          <c:y val="0.38504048751613745"/>
          <c:w val="0.33796296296296408"/>
          <c:h val="0.41511695963930811"/>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C7A68B-C9F7-4F34-92C3-37B1519FF5B3}" type="doc">
      <dgm:prSet loTypeId="urn:microsoft.com/office/officeart/2005/8/layout/vList4#1" loCatId="list" qsTypeId="urn:microsoft.com/office/officeart/2005/8/quickstyle/3d3" qsCatId="3D" csTypeId="urn:microsoft.com/office/officeart/2005/8/colors/accent1_2" csCatId="accent1" phldr="1"/>
      <dgm:spPr/>
      <dgm:t>
        <a:bodyPr/>
        <a:lstStyle/>
        <a:p>
          <a:endParaRPr lang="en-US"/>
        </a:p>
      </dgm:t>
    </dgm:pt>
    <dgm:pt modelId="{014582F2-9C25-45AE-993C-592AFAF10785}">
      <dgm:prSet phldrT="[Text]"/>
      <dgm:spPr/>
      <dgm:t>
        <a:bodyPr/>
        <a:lstStyle/>
        <a:p>
          <a:r>
            <a:rPr lang="en-US" dirty="0" smtClean="0"/>
            <a:t>Emphasis on depth over breadth</a:t>
          </a:r>
          <a:endParaRPr lang="en-US" dirty="0"/>
        </a:p>
      </dgm:t>
    </dgm:pt>
    <dgm:pt modelId="{84B36E58-7E11-4986-991D-C8CEF68581B6}" type="parTrans" cxnId="{BF9A3DB3-0515-49E2-96B6-DA7375FCB341}">
      <dgm:prSet/>
      <dgm:spPr/>
      <dgm:t>
        <a:bodyPr/>
        <a:lstStyle/>
        <a:p>
          <a:endParaRPr lang="en-US"/>
        </a:p>
      </dgm:t>
    </dgm:pt>
    <dgm:pt modelId="{87627AB8-22E5-477F-83DF-8131D7906F0B}" type="sibTrans" cxnId="{BF9A3DB3-0515-49E2-96B6-DA7375FCB341}">
      <dgm:prSet/>
      <dgm:spPr/>
      <dgm:t>
        <a:bodyPr/>
        <a:lstStyle/>
        <a:p>
          <a:endParaRPr lang="en-US"/>
        </a:p>
      </dgm:t>
    </dgm:pt>
    <dgm:pt modelId="{BF618422-B015-4CB6-AC99-DFEB22110F3B}">
      <dgm:prSet phldrT="[Text]"/>
      <dgm:spPr/>
      <dgm:t>
        <a:bodyPr/>
        <a:lstStyle/>
        <a:p>
          <a:r>
            <a:rPr lang="en-US" dirty="0" smtClean="0"/>
            <a:t>Blending of content </a:t>
          </a:r>
          <a:r>
            <a:rPr lang="en-US" i="1" dirty="0" smtClean="0"/>
            <a:t>and</a:t>
          </a:r>
          <a:r>
            <a:rPr lang="en-US" dirty="0" smtClean="0"/>
            <a:t> practice</a:t>
          </a:r>
          <a:endParaRPr lang="en-US" dirty="0"/>
        </a:p>
      </dgm:t>
    </dgm:pt>
    <dgm:pt modelId="{6D4FC18B-4CEF-4AFD-8561-052EDE8CC0D8}" type="parTrans" cxnId="{0E1CBD43-9F91-4EC2-B335-202BA62F4D85}">
      <dgm:prSet/>
      <dgm:spPr/>
      <dgm:t>
        <a:bodyPr/>
        <a:lstStyle/>
        <a:p>
          <a:endParaRPr lang="en-US"/>
        </a:p>
      </dgm:t>
    </dgm:pt>
    <dgm:pt modelId="{293A3219-9C6A-49B1-BACF-9E756F84A042}" type="sibTrans" cxnId="{0E1CBD43-9F91-4EC2-B335-202BA62F4D85}">
      <dgm:prSet/>
      <dgm:spPr/>
      <dgm:t>
        <a:bodyPr/>
        <a:lstStyle/>
        <a:p>
          <a:endParaRPr lang="en-US"/>
        </a:p>
      </dgm:t>
    </dgm:pt>
    <dgm:pt modelId="{967C7440-D396-4E54-9B79-19E8EC440523}">
      <dgm:prSet phldrT="[Text]"/>
      <dgm:spPr/>
      <dgm:t>
        <a:bodyPr/>
        <a:lstStyle/>
        <a:p>
          <a:r>
            <a:rPr lang="en-US" dirty="0" smtClean="0"/>
            <a:t>Focus on Cross-cutting concepts</a:t>
          </a:r>
        </a:p>
      </dgm:t>
    </dgm:pt>
    <dgm:pt modelId="{C1272D1F-70F6-4454-B035-EF1D7826E668}" type="parTrans" cxnId="{41CC2E55-62FF-4983-A1F1-306B29AA1814}">
      <dgm:prSet/>
      <dgm:spPr/>
      <dgm:t>
        <a:bodyPr/>
        <a:lstStyle/>
        <a:p>
          <a:endParaRPr lang="en-US"/>
        </a:p>
      </dgm:t>
    </dgm:pt>
    <dgm:pt modelId="{904A4058-96B5-445C-ACA2-5C0D43EED513}" type="sibTrans" cxnId="{41CC2E55-62FF-4983-A1F1-306B29AA1814}">
      <dgm:prSet/>
      <dgm:spPr/>
      <dgm:t>
        <a:bodyPr/>
        <a:lstStyle/>
        <a:p>
          <a:endParaRPr lang="en-US"/>
        </a:p>
      </dgm:t>
    </dgm:pt>
    <dgm:pt modelId="{87586A3C-FC98-4A64-8590-E46AFAA4B8DC}" type="pres">
      <dgm:prSet presAssocID="{5FC7A68B-C9F7-4F34-92C3-37B1519FF5B3}" presName="linear" presStyleCnt="0">
        <dgm:presLayoutVars>
          <dgm:dir/>
          <dgm:resizeHandles val="exact"/>
        </dgm:presLayoutVars>
      </dgm:prSet>
      <dgm:spPr/>
      <dgm:t>
        <a:bodyPr/>
        <a:lstStyle/>
        <a:p>
          <a:endParaRPr lang="en-US"/>
        </a:p>
      </dgm:t>
    </dgm:pt>
    <dgm:pt modelId="{34B157D8-B712-479F-B922-32AA0EFB8BA7}" type="pres">
      <dgm:prSet presAssocID="{014582F2-9C25-45AE-993C-592AFAF10785}" presName="comp" presStyleCnt="0"/>
      <dgm:spPr/>
      <dgm:t>
        <a:bodyPr/>
        <a:lstStyle/>
        <a:p>
          <a:endParaRPr lang="en-US"/>
        </a:p>
      </dgm:t>
    </dgm:pt>
    <dgm:pt modelId="{214CEC8E-1066-417C-A8E4-094C2E4DECA4}" type="pres">
      <dgm:prSet presAssocID="{014582F2-9C25-45AE-993C-592AFAF10785}" presName="box" presStyleLbl="node1" presStyleIdx="0" presStyleCnt="3" custLinFactNeighborX="1250"/>
      <dgm:spPr/>
      <dgm:t>
        <a:bodyPr/>
        <a:lstStyle/>
        <a:p>
          <a:endParaRPr lang="en-US"/>
        </a:p>
      </dgm:t>
    </dgm:pt>
    <dgm:pt modelId="{E872B5B9-83D5-41AE-94CB-E2CB296AB27A}" type="pres">
      <dgm:prSet presAssocID="{014582F2-9C25-45AE-993C-592AFAF10785}" presName="img" presStyleLbl="fgImgPlace1" presStyleIdx="0" presStyleCnt="3" custScaleX="105622" custScaleY="101178"/>
      <dgm:spPr>
        <a:blipFill rotWithShape="1">
          <a:blip xmlns:r="http://schemas.openxmlformats.org/officeDocument/2006/relationships" r:embed="rId1"/>
          <a:stretch>
            <a:fillRect/>
          </a:stretch>
        </a:blipFill>
      </dgm:spPr>
      <dgm:t>
        <a:bodyPr/>
        <a:lstStyle/>
        <a:p>
          <a:endParaRPr lang="en-US"/>
        </a:p>
      </dgm:t>
    </dgm:pt>
    <dgm:pt modelId="{95DC3FB8-4E6B-40E8-881D-E00FE3BAD4C8}" type="pres">
      <dgm:prSet presAssocID="{014582F2-9C25-45AE-993C-592AFAF10785}" presName="text" presStyleLbl="node1" presStyleIdx="0" presStyleCnt="3">
        <dgm:presLayoutVars>
          <dgm:bulletEnabled val="1"/>
        </dgm:presLayoutVars>
      </dgm:prSet>
      <dgm:spPr/>
      <dgm:t>
        <a:bodyPr/>
        <a:lstStyle/>
        <a:p>
          <a:endParaRPr lang="en-US"/>
        </a:p>
      </dgm:t>
    </dgm:pt>
    <dgm:pt modelId="{F1FB2F4A-2BA2-474A-8C2D-F9958EF73002}" type="pres">
      <dgm:prSet presAssocID="{87627AB8-22E5-477F-83DF-8131D7906F0B}" presName="spacer" presStyleCnt="0"/>
      <dgm:spPr/>
      <dgm:t>
        <a:bodyPr/>
        <a:lstStyle/>
        <a:p>
          <a:endParaRPr lang="en-US"/>
        </a:p>
      </dgm:t>
    </dgm:pt>
    <dgm:pt modelId="{26E97AA2-3CEB-45DB-B1BA-038420467273}" type="pres">
      <dgm:prSet presAssocID="{BF618422-B015-4CB6-AC99-DFEB22110F3B}" presName="comp" presStyleCnt="0"/>
      <dgm:spPr/>
      <dgm:t>
        <a:bodyPr/>
        <a:lstStyle/>
        <a:p>
          <a:endParaRPr lang="en-US"/>
        </a:p>
      </dgm:t>
    </dgm:pt>
    <dgm:pt modelId="{3162B273-B96F-43E0-8CE3-E6DC17642CE3}" type="pres">
      <dgm:prSet presAssocID="{BF618422-B015-4CB6-AC99-DFEB22110F3B}" presName="box" presStyleLbl="node1" presStyleIdx="1" presStyleCnt="3"/>
      <dgm:spPr/>
      <dgm:t>
        <a:bodyPr/>
        <a:lstStyle/>
        <a:p>
          <a:endParaRPr lang="en-US"/>
        </a:p>
      </dgm:t>
    </dgm:pt>
    <dgm:pt modelId="{23DB4673-AB81-4171-8045-A5E4FDA285CA}" type="pres">
      <dgm:prSet presAssocID="{BF618422-B015-4CB6-AC99-DFEB22110F3B}" presName="img"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2938C219-AA05-4D17-8C62-23C8CA2B0A03}" type="pres">
      <dgm:prSet presAssocID="{BF618422-B015-4CB6-AC99-DFEB22110F3B}" presName="text" presStyleLbl="node1" presStyleIdx="1" presStyleCnt="3">
        <dgm:presLayoutVars>
          <dgm:bulletEnabled val="1"/>
        </dgm:presLayoutVars>
      </dgm:prSet>
      <dgm:spPr/>
      <dgm:t>
        <a:bodyPr/>
        <a:lstStyle/>
        <a:p>
          <a:endParaRPr lang="en-US"/>
        </a:p>
      </dgm:t>
    </dgm:pt>
    <dgm:pt modelId="{AF3A106E-146B-46DA-B4BF-0528B77ED77B}" type="pres">
      <dgm:prSet presAssocID="{293A3219-9C6A-49B1-BACF-9E756F84A042}" presName="spacer" presStyleCnt="0"/>
      <dgm:spPr/>
      <dgm:t>
        <a:bodyPr/>
        <a:lstStyle/>
        <a:p>
          <a:endParaRPr lang="en-US"/>
        </a:p>
      </dgm:t>
    </dgm:pt>
    <dgm:pt modelId="{C2CFA0DE-5F69-4C21-AFD6-E949FC945634}" type="pres">
      <dgm:prSet presAssocID="{967C7440-D396-4E54-9B79-19E8EC440523}" presName="comp" presStyleCnt="0"/>
      <dgm:spPr/>
      <dgm:t>
        <a:bodyPr/>
        <a:lstStyle/>
        <a:p>
          <a:endParaRPr lang="en-US"/>
        </a:p>
      </dgm:t>
    </dgm:pt>
    <dgm:pt modelId="{6FBD1B26-628A-4834-A115-9CCBDD368AD3}" type="pres">
      <dgm:prSet presAssocID="{967C7440-D396-4E54-9B79-19E8EC440523}" presName="box" presStyleLbl="node1" presStyleIdx="2" presStyleCnt="3"/>
      <dgm:spPr/>
      <dgm:t>
        <a:bodyPr/>
        <a:lstStyle/>
        <a:p>
          <a:endParaRPr lang="en-US"/>
        </a:p>
      </dgm:t>
    </dgm:pt>
    <dgm:pt modelId="{E3B00F92-DD64-4B1D-9954-D28AA5A4D0F7}" type="pres">
      <dgm:prSet presAssocID="{967C7440-D396-4E54-9B79-19E8EC440523}" presName="img" presStyleLbl="fgImgPlace1" presStyleIdx="2" presStyleCnt="3"/>
      <dgm:spPr>
        <a:blipFill rotWithShape="1">
          <a:blip xmlns:r="http://schemas.openxmlformats.org/officeDocument/2006/relationships" r:embed="rId3"/>
          <a:stretch>
            <a:fillRect/>
          </a:stretch>
        </a:blipFill>
      </dgm:spPr>
      <dgm:t>
        <a:bodyPr/>
        <a:lstStyle/>
        <a:p>
          <a:endParaRPr lang="en-US"/>
        </a:p>
      </dgm:t>
    </dgm:pt>
    <dgm:pt modelId="{5D849F75-CB4A-4467-85A7-9F5F49B1C82D}" type="pres">
      <dgm:prSet presAssocID="{967C7440-D396-4E54-9B79-19E8EC440523}" presName="text" presStyleLbl="node1" presStyleIdx="2" presStyleCnt="3">
        <dgm:presLayoutVars>
          <dgm:bulletEnabled val="1"/>
        </dgm:presLayoutVars>
      </dgm:prSet>
      <dgm:spPr/>
      <dgm:t>
        <a:bodyPr/>
        <a:lstStyle/>
        <a:p>
          <a:endParaRPr lang="en-US"/>
        </a:p>
      </dgm:t>
    </dgm:pt>
  </dgm:ptLst>
  <dgm:cxnLst>
    <dgm:cxn modelId="{BDAABAD9-F8C8-48F2-B104-250AC50A47EC}" type="presOf" srcId="{BF618422-B015-4CB6-AC99-DFEB22110F3B}" destId="{2938C219-AA05-4D17-8C62-23C8CA2B0A03}" srcOrd="1" destOrd="0" presId="urn:microsoft.com/office/officeart/2005/8/layout/vList4#1"/>
    <dgm:cxn modelId="{BF9A3DB3-0515-49E2-96B6-DA7375FCB341}" srcId="{5FC7A68B-C9F7-4F34-92C3-37B1519FF5B3}" destId="{014582F2-9C25-45AE-993C-592AFAF10785}" srcOrd="0" destOrd="0" parTransId="{84B36E58-7E11-4986-991D-C8CEF68581B6}" sibTransId="{87627AB8-22E5-477F-83DF-8131D7906F0B}"/>
    <dgm:cxn modelId="{54FA8A28-AD15-4698-9630-72D9B0FD13BB}" type="presOf" srcId="{BF618422-B015-4CB6-AC99-DFEB22110F3B}" destId="{3162B273-B96F-43E0-8CE3-E6DC17642CE3}" srcOrd="0" destOrd="0" presId="urn:microsoft.com/office/officeart/2005/8/layout/vList4#1"/>
    <dgm:cxn modelId="{6EAFA833-A5C2-458B-A3E3-45F830EDBA8E}" type="presOf" srcId="{014582F2-9C25-45AE-993C-592AFAF10785}" destId="{214CEC8E-1066-417C-A8E4-094C2E4DECA4}" srcOrd="0" destOrd="0" presId="urn:microsoft.com/office/officeart/2005/8/layout/vList4#1"/>
    <dgm:cxn modelId="{6AECA678-F7CB-4846-BB95-68D1B81024AA}" type="presOf" srcId="{967C7440-D396-4E54-9B79-19E8EC440523}" destId="{6FBD1B26-628A-4834-A115-9CCBDD368AD3}" srcOrd="0" destOrd="0" presId="urn:microsoft.com/office/officeart/2005/8/layout/vList4#1"/>
    <dgm:cxn modelId="{74F05A4F-BB3A-41DD-9378-BDC6A9B85688}" type="presOf" srcId="{5FC7A68B-C9F7-4F34-92C3-37B1519FF5B3}" destId="{87586A3C-FC98-4A64-8590-E46AFAA4B8DC}" srcOrd="0" destOrd="0" presId="urn:microsoft.com/office/officeart/2005/8/layout/vList4#1"/>
    <dgm:cxn modelId="{FD0AC577-5D31-4B28-9025-7BC4898E7BA8}" type="presOf" srcId="{967C7440-D396-4E54-9B79-19E8EC440523}" destId="{5D849F75-CB4A-4467-85A7-9F5F49B1C82D}" srcOrd="1" destOrd="0" presId="urn:microsoft.com/office/officeart/2005/8/layout/vList4#1"/>
    <dgm:cxn modelId="{A1410B54-AF5D-48D3-832C-35F166A78C05}" type="presOf" srcId="{014582F2-9C25-45AE-993C-592AFAF10785}" destId="{95DC3FB8-4E6B-40E8-881D-E00FE3BAD4C8}" srcOrd="1" destOrd="0" presId="urn:microsoft.com/office/officeart/2005/8/layout/vList4#1"/>
    <dgm:cxn modelId="{41CC2E55-62FF-4983-A1F1-306B29AA1814}" srcId="{5FC7A68B-C9F7-4F34-92C3-37B1519FF5B3}" destId="{967C7440-D396-4E54-9B79-19E8EC440523}" srcOrd="2" destOrd="0" parTransId="{C1272D1F-70F6-4454-B035-EF1D7826E668}" sibTransId="{904A4058-96B5-445C-ACA2-5C0D43EED513}"/>
    <dgm:cxn modelId="{0E1CBD43-9F91-4EC2-B335-202BA62F4D85}" srcId="{5FC7A68B-C9F7-4F34-92C3-37B1519FF5B3}" destId="{BF618422-B015-4CB6-AC99-DFEB22110F3B}" srcOrd="1" destOrd="0" parTransId="{6D4FC18B-4CEF-4AFD-8561-052EDE8CC0D8}" sibTransId="{293A3219-9C6A-49B1-BACF-9E756F84A042}"/>
    <dgm:cxn modelId="{A98D8D22-9698-4BC9-A4C6-EB0EA66BA6FE}" type="presParOf" srcId="{87586A3C-FC98-4A64-8590-E46AFAA4B8DC}" destId="{34B157D8-B712-479F-B922-32AA0EFB8BA7}" srcOrd="0" destOrd="0" presId="urn:microsoft.com/office/officeart/2005/8/layout/vList4#1"/>
    <dgm:cxn modelId="{02DE178C-F93F-46FA-A858-85E167D45094}" type="presParOf" srcId="{34B157D8-B712-479F-B922-32AA0EFB8BA7}" destId="{214CEC8E-1066-417C-A8E4-094C2E4DECA4}" srcOrd="0" destOrd="0" presId="urn:microsoft.com/office/officeart/2005/8/layout/vList4#1"/>
    <dgm:cxn modelId="{DBF059BE-CE88-4738-B0FA-D979B4895707}" type="presParOf" srcId="{34B157D8-B712-479F-B922-32AA0EFB8BA7}" destId="{E872B5B9-83D5-41AE-94CB-E2CB296AB27A}" srcOrd="1" destOrd="0" presId="urn:microsoft.com/office/officeart/2005/8/layout/vList4#1"/>
    <dgm:cxn modelId="{B107DD35-A4B6-40E2-A7A9-57159011B8B3}" type="presParOf" srcId="{34B157D8-B712-479F-B922-32AA0EFB8BA7}" destId="{95DC3FB8-4E6B-40E8-881D-E00FE3BAD4C8}" srcOrd="2" destOrd="0" presId="urn:microsoft.com/office/officeart/2005/8/layout/vList4#1"/>
    <dgm:cxn modelId="{66FCBA16-0AB2-4DCC-A8C6-37A18DF3C548}" type="presParOf" srcId="{87586A3C-FC98-4A64-8590-E46AFAA4B8DC}" destId="{F1FB2F4A-2BA2-474A-8C2D-F9958EF73002}" srcOrd="1" destOrd="0" presId="urn:microsoft.com/office/officeart/2005/8/layout/vList4#1"/>
    <dgm:cxn modelId="{94C79DFD-F8A0-4A9D-BEA2-9C876624378D}" type="presParOf" srcId="{87586A3C-FC98-4A64-8590-E46AFAA4B8DC}" destId="{26E97AA2-3CEB-45DB-B1BA-038420467273}" srcOrd="2" destOrd="0" presId="urn:microsoft.com/office/officeart/2005/8/layout/vList4#1"/>
    <dgm:cxn modelId="{9DE18070-6B01-48E9-A145-BEB997681D67}" type="presParOf" srcId="{26E97AA2-3CEB-45DB-B1BA-038420467273}" destId="{3162B273-B96F-43E0-8CE3-E6DC17642CE3}" srcOrd="0" destOrd="0" presId="urn:microsoft.com/office/officeart/2005/8/layout/vList4#1"/>
    <dgm:cxn modelId="{2F04D80E-2223-43C3-AAF1-947E4F681480}" type="presParOf" srcId="{26E97AA2-3CEB-45DB-B1BA-038420467273}" destId="{23DB4673-AB81-4171-8045-A5E4FDA285CA}" srcOrd="1" destOrd="0" presId="urn:microsoft.com/office/officeart/2005/8/layout/vList4#1"/>
    <dgm:cxn modelId="{57F24003-F57B-4237-8521-6763B1B452D7}" type="presParOf" srcId="{26E97AA2-3CEB-45DB-B1BA-038420467273}" destId="{2938C219-AA05-4D17-8C62-23C8CA2B0A03}" srcOrd="2" destOrd="0" presId="urn:microsoft.com/office/officeart/2005/8/layout/vList4#1"/>
    <dgm:cxn modelId="{354EFEA5-6CD0-4230-BC33-28FDCCB139E1}" type="presParOf" srcId="{87586A3C-FC98-4A64-8590-E46AFAA4B8DC}" destId="{AF3A106E-146B-46DA-B4BF-0528B77ED77B}" srcOrd="3" destOrd="0" presId="urn:microsoft.com/office/officeart/2005/8/layout/vList4#1"/>
    <dgm:cxn modelId="{6F2D49EE-E8C6-4C54-94C0-5AA6447A641E}" type="presParOf" srcId="{87586A3C-FC98-4A64-8590-E46AFAA4B8DC}" destId="{C2CFA0DE-5F69-4C21-AFD6-E949FC945634}" srcOrd="4" destOrd="0" presId="urn:microsoft.com/office/officeart/2005/8/layout/vList4#1"/>
    <dgm:cxn modelId="{EBA56AD3-EEBD-41E6-ABCE-21BA82686345}" type="presParOf" srcId="{C2CFA0DE-5F69-4C21-AFD6-E949FC945634}" destId="{6FBD1B26-628A-4834-A115-9CCBDD368AD3}" srcOrd="0" destOrd="0" presId="urn:microsoft.com/office/officeart/2005/8/layout/vList4#1"/>
    <dgm:cxn modelId="{4AC66868-8217-4256-9A64-20BAF206DF18}" type="presParOf" srcId="{C2CFA0DE-5F69-4C21-AFD6-E949FC945634}" destId="{E3B00F92-DD64-4B1D-9954-D28AA5A4D0F7}" srcOrd="1" destOrd="0" presId="urn:microsoft.com/office/officeart/2005/8/layout/vList4#1"/>
    <dgm:cxn modelId="{A7AAB842-2811-4F5E-9258-9A82E4995AE0}" type="presParOf" srcId="{C2CFA0DE-5F69-4C21-AFD6-E949FC945634}" destId="{5D849F75-CB4A-4467-85A7-9F5F49B1C82D}" srcOrd="2" destOrd="0" presId="urn:microsoft.com/office/officeart/2005/8/layout/vList4#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CEC8E-1066-417C-A8E4-094C2E4DECA4}">
      <dsp:nvSpPr>
        <dsp:cNvPr id="0" name=""/>
        <dsp:cNvSpPr/>
      </dsp:nvSpPr>
      <dsp:spPr>
        <a:xfrm>
          <a:off x="0" y="0"/>
          <a:ext cx="5562600" cy="151606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US" sz="3900" kern="1200" dirty="0" smtClean="0"/>
            <a:t>Emphasis on depth over breadth</a:t>
          </a:r>
          <a:endParaRPr lang="en-US" sz="3900" kern="1200" dirty="0"/>
        </a:p>
      </dsp:txBody>
      <dsp:txXfrm>
        <a:off x="1264126" y="0"/>
        <a:ext cx="4298473" cy="1516062"/>
      </dsp:txXfrm>
    </dsp:sp>
    <dsp:sp modelId="{E872B5B9-83D5-41AE-94CB-E2CB296AB27A}">
      <dsp:nvSpPr>
        <dsp:cNvPr id="0" name=""/>
        <dsp:cNvSpPr/>
      </dsp:nvSpPr>
      <dsp:spPr>
        <a:xfrm>
          <a:off x="120333" y="144462"/>
          <a:ext cx="1175065" cy="1227137"/>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162B273-B96F-43E0-8CE3-E6DC17642CE3}">
      <dsp:nvSpPr>
        <dsp:cNvPr id="0" name=""/>
        <dsp:cNvSpPr/>
      </dsp:nvSpPr>
      <dsp:spPr>
        <a:xfrm>
          <a:off x="0" y="1667668"/>
          <a:ext cx="5562600" cy="151606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US" sz="3900" kern="1200" dirty="0" smtClean="0"/>
            <a:t>Blending of content </a:t>
          </a:r>
          <a:r>
            <a:rPr lang="en-US" sz="3900" i="1" kern="1200" dirty="0" smtClean="0"/>
            <a:t>and</a:t>
          </a:r>
          <a:r>
            <a:rPr lang="en-US" sz="3900" kern="1200" dirty="0" smtClean="0"/>
            <a:t> practice</a:t>
          </a:r>
          <a:endParaRPr lang="en-US" sz="3900" kern="1200" dirty="0"/>
        </a:p>
      </dsp:txBody>
      <dsp:txXfrm>
        <a:off x="1264126" y="1667668"/>
        <a:ext cx="4298473" cy="1516062"/>
      </dsp:txXfrm>
    </dsp:sp>
    <dsp:sp modelId="{23DB4673-AB81-4171-8045-A5E4FDA285CA}">
      <dsp:nvSpPr>
        <dsp:cNvPr id="0" name=""/>
        <dsp:cNvSpPr/>
      </dsp:nvSpPr>
      <dsp:spPr>
        <a:xfrm>
          <a:off x="151606" y="1819275"/>
          <a:ext cx="1112520" cy="1212850"/>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FBD1B26-628A-4834-A115-9CCBDD368AD3}">
      <dsp:nvSpPr>
        <dsp:cNvPr id="0" name=""/>
        <dsp:cNvSpPr/>
      </dsp:nvSpPr>
      <dsp:spPr>
        <a:xfrm>
          <a:off x="0" y="3335337"/>
          <a:ext cx="5562600" cy="151606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US" sz="3900" kern="1200" dirty="0" smtClean="0"/>
            <a:t>Focus on Cross-cutting concepts</a:t>
          </a:r>
        </a:p>
      </dsp:txBody>
      <dsp:txXfrm>
        <a:off x="1264126" y="3335337"/>
        <a:ext cx="4298473" cy="1516062"/>
      </dsp:txXfrm>
    </dsp:sp>
    <dsp:sp modelId="{E3B00F92-DD64-4B1D-9954-D28AA5A4D0F7}">
      <dsp:nvSpPr>
        <dsp:cNvPr id="0" name=""/>
        <dsp:cNvSpPr/>
      </dsp:nvSpPr>
      <dsp:spPr>
        <a:xfrm>
          <a:off x="151606" y="3486943"/>
          <a:ext cx="1112520" cy="1212850"/>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3/3/2014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203657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Cross Cutting Relationships are addressed throughout the units in every grade levels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12</a:t>
            </a:fld>
            <a:endParaRPr lang="en-US" dirty="0"/>
          </a:p>
        </p:txBody>
      </p:sp>
    </p:spTree>
    <p:extLst>
      <p:ext uri="{BB962C8B-B14F-4D97-AF65-F5344CB8AC3E}">
        <p14:creationId xmlns:p14="http://schemas.microsoft.com/office/powerpoint/2010/main" val="3036529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BEC18-913F-5649-A6A4-660BEAEB71CE}" type="slidenum">
              <a:rPr lang="en-US" smtClean="0"/>
              <a:pPr/>
              <a:t>13</a:t>
            </a:fld>
            <a:endParaRPr lang="en-US"/>
          </a:p>
        </p:txBody>
      </p:sp>
    </p:spTree>
    <p:extLst>
      <p:ext uri="{BB962C8B-B14F-4D97-AF65-F5344CB8AC3E}">
        <p14:creationId xmlns:p14="http://schemas.microsoft.com/office/powerpoint/2010/main" val="3348470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http://learningcenter.nsta.org/products/symposia_seminars/Ngss/files/ConnectionsBetweenPracticesinNGSSCommonCoreMathandCommonCoreELA_2-12-2013.pdf </a:t>
            </a:r>
            <a:endParaRPr lang="en-US" dirty="0"/>
          </a:p>
        </p:txBody>
      </p:sp>
      <p:sp>
        <p:nvSpPr>
          <p:cNvPr id="4" name="Slide Number Placeholder 3"/>
          <p:cNvSpPr>
            <a:spLocks noGrp="1"/>
          </p:cNvSpPr>
          <p:nvPr>
            <p:ph type="sldNum" sz="quarter" idx="10"/>
          </p:nvPr>
        </p:nvSpPr>
        <p:spPr/>
        <p:txBody>
          <a:bodyPr/>
          <a:lstStyle/>
          <a:p>
            <a:fld id="{E0BBEC18-913F-5649-A6A4-660BEAEB71CE}" type="slidenum">
              <a:rPr lang="en-US" smtClean="0"/>
              <a:pPr/>
              <a:t>14</a:t>
            </a:fld>
            <a:endParaRPr lang="en-US"/>
          </a:p>
        </p:txBody>
      </p:sp>
    </p:spTree>
    <p:extLst>
      <p:ext uri="{BB962C8B-B14F-4D97-AF65-F5344CB8AC3E}">
        <p14:creationId xmlns:p14="http://schemas.microsoft.com/office/powerpoint/2010/main" val="3104739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Icons: http://concord.org/ngss/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Common Core Standard Box </a:t>
            </a:r>
          </a:p>
          <a:p>
            <a:endParaRPr lang="en-US" dirty="0"/>
          </a:p>
        </p:txBody>
      </p:sp>
      <p:sp>
        <p:nvSpPr>
          <p:cNvPr id="4" name="Slide Number Placeholder 3"/>
          <p:cNvSpPr>
            <a:spLocks noGrp="1"/>
          </p:cNvSpPr>
          <p:nvPr>
            <p:ph type="sldNum" sz="quarter" idx="10"/>
          </p:nvPr>
        </p:nvSpPr>
        <p:spPr/>
        <p:txBody>
          <a:bodyPr/>
          <a:lstStyle/>
          <a:p>
            <a:fld id="{0497C5A0-E24C-4E24-BA21-CD26DF29BE3E}" type="slidenum">
              <a:rPr lang="en-US" smtClean="0"/>
              <a:pPr/>
              <a:t>24</a:t>
            </a:fld>
            <a:endParaRPr lang="en-US"/>
          </a:p>
        </p:txBody>
      </p:sp>
    </p:spTree>
    <p:extLst>
      <p:ext uri="{BB962C8B-B14F-4D97-AF65-F5344CB8AC3E}">
        <p14:creationId xmlns:p14="http://schemas.microsoft.com/office/powerpoint/2010/main" val="3179324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Icons: http://concord.org/ngss/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Icons: http://concord.org/ngss/  </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27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header title</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36</a:t>
            </a:fld>
            <a:endParaRPr lang="en-US" dirty="0"/>
          </a:p>
        </p:txBody>
      </p:sp>
    </p:spTree>
    <p:extLst>
      <p:ext uri="{BB962C8B-B14F-4D97-AF65-F5344CB8AC3E}">
        <p14:creationId xmlns:p14="http://schemas.microsoft.com/office/powerpoint/2010/main" val="1870275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97C5A0-E24C-4E24-BA21-CD26DF29BE3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49953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p:txBody>
          <a:bodyPr wrap="square" numCol="1" anchor="t" anchorCtr="0" compatLnSpc="1">
            <a:prstTxWarp prst="textNoShape">
              <a:avLst/>
            </a:prstTxWarp>
            <a:normAutofit/>
          </a:bodyPr>
          <a:lstStyle/>
          <a:p>
            <a:pPr>
              <a:spcBef>
                <a:spcPct val="0"/>
              </a:spcBef>
              <a:defRPr/>
            </a:pPr>
            <a:r>
              <a:rPr lang="en-US" sz="2000" u="sng" dirty="0">
                <a:solidFill>
                  <a:srgbClr val="FF0000"/>
                </a:solidFill>
                <a:latin typeface="Times New Roman" pitchFamily="18" charset="0"/>
                <a:cs typeface="Times New Roman" pitchFamily="18" charset="0"/>
              </a:rPr>
              <a:t>OK – this wraps up my part of the  presentation …</a:t>
            </a:r>
            <a:endParaRPr lang="en-US" sz="2000" dirty="0">
              <a:solidFill>
                <a:srgbClr val="FF0000"/>
              </a:solidFill>
              <a:latin typeface="Times New Roman" pitchFamily="18" charset="0"/>
              <a:cs typeface="Times New Roman" pitchFamily="18" charset="0"/>
            </a:endParaRPr>
          </a:p>
          <a:p>
            <a:pPr>
              <a:spcBef>
                <a:spcPct val="0"/>
              </a:spcBef>
              <a:defRPr/>
            </a:pPr>
            <a:endParaRPr lang="en-US" sz="2000" dirty="0">
              <a:latin typeface="Times New Roman" pitchFamily="18" charset="0"/>
              <a:cs typeface="Times New Roman" pitchFamily="18" charset="0"/>
            </a:endParaRPr>
          </a:p>
          <a:p>
            <a:pPr eaLnBrk="1" hangingPunct="1">
              <a:spcBef>
                <a:spcPct val="0"/>
              </a:spcBef>
              <a:defRPr/>
            </a:pPr>
            <a:r>
              <a:rPr lang="en-US" sz="2000" dirty="0"/>
              <a:t>Now David Whitman will show share some example lessons</a:t>
            </a: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30766" indent="-281064" eaLnBrk="0" hangingPunct="0">
              <a:defRPr>
                <a:solidFill>
                  <a:schemeClr val="tx1"/>
                </a:solidFill>
                <a:latin typeface="Arial" charset="0"/>
                <a:cs typeface="Arial" charset="0"/>
              </a:defRPr>
            </a:lvl2pPr>
            <a:lvl3pPr marL="1124255" indent="-224851" eaLnBrk="0" hangingPunct="0">
              <a:defRPr>
                <a:solidFill>
                  <a:schemeClr val="tx1"/>
                </a:solidFill>
                <a:latin typeface="Arial" charset="0"/>
                <a:cs typeface="Arial" charset="0"/>
              </a:defRPr>
            </a:lvl3pPr>
            <a:lvl4pPr marL="1573957" indent="-224851" eaLnBrk="0" hangingPunct="0">
              <a:defRPr>
                <a:solidFill>
                  <a:schemeClr val="tx1"/>
                </a:solidFill>
                <a:latin typeface="Arial" charset="0"/>
                <a:cs typeface="Arial" charset="0"/>
              </a:defRPr>
            </a:lvl4pPr>
            <a:lvl5pPr marL="2023659" indent="-224851" eaLnBrk="0" hangingPunct="0">
              <a:defRPr>
                <a:solidFill>
                  <a:schemeClr val="tx1"/>
                </a:solidFill>
                <a:latin typeface="Arial" charset="0"/>
                <a:cs typeface="Arial" charset="0"/>
              </a:defRPr>
            </a:lvl5pPr>
            <a:lvl6pPr marL="2473361" indent="-224851" eaLnBrk="0" fontAlgn="base" hangingPunct="0">
              <a:spcBef>
                <a:spcPct val="0"/>
              </a:spcBef>
              <a:spcAft>
                <a:spcPct val="0"/>
              </a:spcAft>
              <a:defRPr>
                <a:solidFill>
                  <a:schemeClr val="tx1"/>
                </a:solidFill>
                <a:latin typeface="Arial" charset="0"/>
                <a:cs typeface="Arial" charset="0"/>
              </a:defRPr>
            </a:lvl6pPr>
            <a:lvl7pPr marL="2923062" indent="-224851" eaLnBrk="0" fontAlgn="base" hangingPunct="0">
              <a:spcBef>
                <a:spcPct val="0"/>
              </a:spcBef>
              <a:spcAft>
                <a:spcPct val="0"/>
              </a:spcAft>
              <a:defRPr>
                <a:solidFill>
                  <a:schemeClr val="tx1"/>
                </a:solidFill>
                <a:latin typeface="Arial" charset="0"/>
                <a:cs typeface="Arial" charset="0"/>
              </a:defRPr>
            </a:lvl7pPr>
            <a:lvl8pPr marL="3372764" indent="-224851" eaLnBrk="0" fontAlgn="base" hangingPunct="0">
              <a:spcBef>
                <a:spcPct val="0"/>
              </a:spcBef>
              <a:spcAft>
                <a:spcPct val="0"/>
              </a:spcAft>
              <a:defRPr>
                <a:solidFill>
                  <a:schemeClr val="tx1"/>
                </a:solidFill>
                <a:latin typeface="Arial" charset="0"/>
                <a:cs typeface="Arial" charset="0"/>
              </a:defRPr>
            </a:lvl8pPr>
            <a:lvl9pPr marL="3822466" indent="-224851" eaLnBrk="0" fontAlgn="base" hangingPunct="0">
              <a:spcBef>
                <a:spcPct val="0"/>
              </a:spcBef>
              <a:spcAft>
                <a:spcPct val="0"/>
              </a:spcAft>
              <a:defRPr>
                <a:solidFill>
                  <a:schemeClr val="tx1"/>
                </a:solidFill>
                <a:latin typeface="Arial" charset="0"/>
                <a:cs typeface="Arial" charset="0"/>
              </a:defRPr>
            </a:lvl9pPr>
          </a:lstStyle>
          <a:p>
            <a:pPr eaLnBrk="1" hangingPunct="1"/>
            <a:fld id="{38F271E1-B636-44BE-9A0A-55AFF28C5ED7}" type="slidenum">
              <a:rPr lang="en-US" smtClean="0"/>
              <a:pPr eaLnBrk="1" hangingPunct="1"/>
              <a:t>40</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xfrm>
            <a:off x="361604" y="4343713"/>
            <a:ext cx="6284422" cy="4113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r>
              <a:rPr lang="en-US" sz="1800" dirty="0"/>
              <a:t>The EEI is based on a handful of key environmental principles that the State Board of Education has affirmed as fundamental to the education we want all California students to receive.  These speak directly to the deep sense of connectedness and interdependence that come with the overview effect and that are embodied in John Muir’s famous quote:  </a:t>
            </a:r>
            <a:r>
              <a:rPr lang="en-US" sz="1800" b="1" dirty="0"/>
              <a:t>"When we try to pick out anything by itself, we find it hitched to everything else in the Universe."</a:t>
            </a:r>
            <a:endParaRPr lang="en-US" sz="1800" dirty="0"/>
          </a:p>
          <a:p>
            <a:pPr>
              <a:lnSpc>
                <a:spcPct val="90000"/>
              </a:lnSpc>
            </a:pPr>
            <a:endParaRPr lang="en-US" sz="1800" dirty="0">
              <a:latin typeface="Times New Roman" pitchFamily="18" charset="0"/>
              <a:cs typeface="Arial" charset="0"/>
            </a:endParaRP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30726" indent="-281048" eaLnBrk="0" hangingPunct="0">
              <a:defRPr>
                <a:solidFill>
                  <a:schemeClr val="tx1"/>
                </a:solidFill>
                <a:latin typeface="Arial" charset="0"/>
                <a:cs typeface="Arial" charset="0"/>
              </a:defRPr>
            </a:lvl2pPr>
            <a:lvl3pPr marL="1124193" indent="-224838" eaLnBrk="0" hangingPunct="0">
              <a:defRPr>
                <a:solidFill>
                  <a:schemeClr val="tx1"/>
                </a:solidFill>
                <a:latin typeface="Arial" charset="0"/>
                <a:cs typeface="Arial" charset="0"/>
              </a:defRPr>
            </a:lvl3pPr>
            <a:lvl4pPr marL="1573870" indent="-224838" eaLnBrk="0" hangingPunct="0">
              <a:defRPr>
                <a:solidFill>
                  <a:schemeClr val="tx1"/>
                </a:solidFill>
                <a:latin typeface="Arial" charset="0"/>
                <a:cs typeface="Arial" charset="0"/>
              </a:defRPr>
            </a:lvl4pPr>
            <a:lvl5pPr marL="2023548" indent="-224838" eaLnBrk="0" hangingPunct="0">
              <a:defRPr>
                <a:solidFill>
                  <a:schemeClr val="tx1"/>
                </a:solidFill>
                <a:latin typeface="Arial" charset="0"/>
                <a:cs typeface="Arial" charset="0"/>
              </a:defRPr>
            </a:lvl5pPr>
            <a:lvl6pPr marL="2473224" indent="-224838" eaLnBrk="0" fontAlgn="base" hangingPunct="0">
              <a:spcBef>
                <a:spcPct val="0"/>
              </a:spcBef>
              <a:spcAft>
                <a:spcPct val="0"/>
              </a:spcAft>
              <a:defRPr>
                <a:solidFill>
                  <a:schemeClr val="tx1"/>
                </a:solidFill>
                <a:latin typeface="Arial" charset="0"/>
                <a:cs typeface="Arial" charset="0"/>
              </a:defRPr>
            </a:lvl6pPr>
            <a:lvl7pPr marL="2922900" indent="-224838" eaLnBrk="0" fontAlgn="base" hangingPunct="0">
              <a:spcBef>
                <a:spcPct val="0"/>
              </a:spcBef>
              <a:spcAft>
                <a:spcPct val="0"/>
              </a:spcAft>
              <a:defRPr>
                <a:solidFill>
                  <a:schemeClr val="tx1"/>
                </a:solidFill>
                <a:latin typeface="Arial" charset="0"/>
                <a:cs typeface="Arial" charset="0"/>
              </a:defRPr>
            </a:lvl7pPr>
            <a:lvl8pPr marL="3372578" indent="-224838" eaLnBrk="0" fontAlgn="base" hangingPunct="0">
              <a:spcBef>
                <a:spcPct val="0"/>
              </a:spcBef>
              <a:spcAft>
                <a:spcPct val="0"/>
              </a:spcAft>
              <a:defRPr>
                <a:solidFill>
                  <a:schemeClr val="tx1"/>
                </a:solidFill>
                <a:latin typeface="Arial" charset="0"/>
                <a:cs typeface="Arial" charset="0"/>
              </a:defRPr>
            </a:lvl8pPr>
            <a:lvl9pPr marL="3822255" indent="-224838" eaLnBrk="0" fontAlgn="base" hangingPunct="0">
              <a:spcBef>
                <a:spcPct val="0"/>
              </a:spcBef>
              <a:spcAft>
                <a:spcPct val="0"/>
              </a:spcAft>
              <a:defRPr>
                <a:solidFill>
                  <a:schemeClr val="tx1"/>
                </a:solidFill>
                <a:latin typeface="Arial" charset="0"/>
                <a:cs typeface="Arial" charset="0"/>
              </a:defRPr>
            </a:lvl9pPr>
          </a:lstStyle>
          <a:p>
            <a:pPr eaLnBrk="1" hangingPunct="1"/>
            <a:fld id="{7AF9FFF2-4428-4554-A58D-36D27110C217}" type="slidenum">
              <a:rPr lang="en-US" smtClean="0"/>
              <a:pPr eaLnBrk="1" hangingPunct="1"/>
              <a:t>5</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extLst/>
        </p:spPr>
        <p:txBody>
          <a:bodyPr wrap="square" numCol="1" anchor="t" anchorCtr="0" compatLnSpc="1">
            <a:prstTxWarp prst="textNoShape">
              <a:avLst/>
            </a:prstTxWarp>
            <a:normAutofit/>
          </a:bodyPr>
          <a:lstStyle/>
          <a:p>
            <a:pPr eaLnBrk="1" hangingPunct="1">
              <a:spcBef>
                <a:spcPct val="0"/>
              </a:spcBef>
              <a:defRPr/>
            </a:pPr>
            <a:endParaRPr lang="en-US" sz="1800" dirty="0"/>
          </a:p>
          <a:p>
            <a:pPr eaLnBrk="1" hangingPunct="1">
              <a:spcBef>
                <a:spcPct val="0"/>
              </a:spcBef>
              <a:defRPr/>
            </a:pPr>
            <a:r>
              <a:rPr lang="en-US" sz="1800" dirty="0"/>
              <a:t>Darker Green Font and change color of black text.  Many of the units have form fillable .</a:t>
            </a:r>
            <a:r>
              <a:rPr lang="en-US" sz="1800" dirty="0" err="1"/>
              <a:t>pdfs</a:t>
            </a:r>
            <a:r>
              <a:rPr lang="en-US" sz="1800" dirty="0"/>
              <a:t> for paperless classrooms, promote digital literacy and conservation.  Like textbook publishers, there are a variety of materials for effective classroom teaching. </a:t>
            </a:r>
          </a:p>
          <a:p>
            <a:pPr eaLnBrk="1" hangingPunct="1">
              <a:spcBef>
                <a:spcPct val="0"/>
              </a:spcBef>
              <a:defRPr/>
            </a:pPr>
            <a:endParaRPr lang="en-US" sz="1800" dirty="0"/>
          </a:p>
          <a:p>
            <a:pPr eaLnBrk="1" hangingPunct="1">
              <a:spcBef>
                <a:spcPct val="0"/>
              </a:spcBef>
              <a:buFontTx/>
              <a:buChar char="•"/>
              <a:defRPr/>
            </a:pPr>
            <a:r>
              <a:rPr lang="en-US" sz="1800" dirty="0"/>
              <a:t>Each Curriculum Unit has a Teacher’s Edition, </a:t>
            </a:r>
          </a:p>
          <a:p>
            <a:pPr eaLnBrk="1" hangingPunct="1">
              <a:spcBef>
                <a:spcPct val="0"/>
              </a:spcBef>
              <a:buFontTx/>
              <a:buChar char="•"/>
              <a:defRPr/>
            </a:pPr>
            <a:r>
              <a:rPr lang="en-US" sz="1800" dirty="0"/>
              <a:t>Teacher’s Masters and Student Workbooks.</a:t>
            </a:r>
          </a:p>
          <a:p>
            <a:pPr eaLnBrk="1" hangingPunct="1">
              <a:spcBef>
                <a:spcPct val="0"/>
              </a:spcBef>
              <a:buFontTx/>
              <a:buChar char="•"/>
              <a:defRPr/>
            </a:pPr>
            <a:r>
              <a:rPr lang="en-US" sz="1800" dirty="0"/>
              <a:t>Depending on the grade, there are vocabulary and alphabet cards, word wall cards, Big Books (carpet time), student editions - and beautiful large wall maps created in partnership with NGS.</a:t>
            </a:r>
          </a:p>
          <a:p>
            <a:pPr eaLnBrk="1" hangingPunct="1">
              <a:spcBef>
                <a:spcPct val="0"/>
              </a:spcBef>
              <a:buFontTx/>
              <a:buChar char="•"/>
              <a:defRPr/>
            </a:pPr>
            <a:endParaRPr lang="en-US" sz="1800" dirty="0"/>
          </a:p>
          <a:p>
            <a:pPr eaLnBrk="1" hangingPunct="1">
              <a:spcBef>
                <a:spcPct val="0"/>
              </a:spcBef>
              <a:buFontTx/>
              <a:buChar char="•"/>
              <a:defRPr/>
            </a:pPr>
            <a:endParaRPr lang="en-US" sz="1800" dirty="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30726" indent="-281048" eaLnBrk="0" hangingPunct="0">
              <a:defRPr>
                <a:solidFill>
                  <a:schemeClr val="tx1"/>
                </a:solidFill>
                <a:latin typeface="Arial" charset="0"/>
                <a:cs typeface="Arial" charset="0"/>
              </a:defRPr>
            </a:lvl2pPr>
            <a:lvl3pPr marL="1124193" indent="-224838" eaLnBrk="0" hangingPunct="0">
              <a:defRPr>
                <a:solidFill>
                  <a:schemeClr val="tx1"/>
                </a:solidFill>
                <a:latin typeface="Arial" charset="0"/>
                <a:cs typeface="Arial" charset="0"/>
              </a:defRPr>
            </a:lvl3pPr>
            <a:lvl4pPr marL="1573870" indent="-224838" eaLnBrk="0" hangingPunct="0">
              <a:defRPr>
                <a:solidFill>
                  <a:schemeClr val="tx1"/>
                </a:solidFill>
                <a:latin typeface="Arial" charset="0"/>
                <a:cs typeface="Arial" charset="0"/>
              </a:defRPr>
            </a:lvl4pPr>
            <a:lvl5pPr marL="2023548" indent="-224838" eaLnBrk="0" hangingPunct="0">
              <a:defRPr>
                <a:solidFill>
                  <a:schemeClr val="tx1"/>
                </a:solidFill>
                <a:latin typeface="Arial" charset="0"/>
                <a:cs typeface="Arial" charset="0"/>
              </a:defRPr>
            </a:lvl5pPr>
            <a:lvl6pPr marL="2473224" indent="-224838" eaLnBrk="0" fontAlgn="base" hangingPunct="0">
              <a:spcBef>
                <a:spcPct val="0"/>
              </a:spcBef>
              <a:spcAft>
                <a:spcPct val="0"/>
              </a:spcAft>
              <a:defRPr>
                <a:solidFill>
                  <a:schemeClr val="tx1"/>
                </a:solidFill>
                <a:latin typeface="Arial" charset="0"/>
                <a:cs typeface="Arial" charset="0"/>
              </a:defRPr>
            </a:lvl6pPr>
            <a:lvl7pPr marL="2922900" indent="-224838" eaLnBrk="0" fontAlgn="base" hangingPunct="0">
              <a:spcBef>
                <a:spcPct val="0"/>
              </a:spcBef>
              <a:spcAft>
                <a:spcPct val="0"/>
              </a:spcAft>
              <a:defRPr>
                <a:solidFill>
                  <a:schemeClr val="tx1"/>
                </a:solidFill>
                <a:latin typeface="Arial" charset="0"/>
                <a:cs typeface="Arial" charset="0"/>
              </a:defRPr>
            </a:lvl7pPr>
            <a:lvl8pPr marL="3372578" indent="-224838" eaLnBrk="0" fontAlgn="base" hangingPunct="0">
              <a:spcBef>
                <a:spcPct val="0"/>
              </a:spcBef>
              <a:spcAft>
                <a:spcPct val="0"/>
              </a:spcAft>
              <a:defRPr>
                <a:solidFill>
                  <a:schemeClr val="tx1"/>
                </a:solidFill>
                <a:latin typeface="Arial" charset="0"/>
                <a:cs typeface="Arial" charset="0"/>
              </a:defRPr>
            </a:lvl8pPr>
            <a:lvl9pPr marL="3822255" indent="-224838" eaLnBrk="0" fontAlgn="base" hangingPunct="0">
              <a:spcBef>
                <a:spcPct val="0"/>
              </a:spcBef>
              <a:spcAft>
                <a:spcPct val="0"/>
              </a:spcAft>
              <a:defRPr>
                <a:solidFill>
                  <a:schemeClr val="tx1"/>
                </a:solidFill>
                <a:latin typeface="Arial" charset="0"/>
                <a:cs typeface="Arial" charset="0"/>
              </a:defRPr>
            </a:lvl9pPr>
          </a:lstStyle>
          <a:p>
            <a:pPr eaLnBrk="1" hangingPunct="1"/>
            <a:fld id="{FF6C7977-C3AF-4C36-8A9B-9DD5BEC4BA56}" type="slidenum">
              <a:rPr lang="en-US" smtClean="0"/>
              <a:pPr eaLnBrk="1" hangingPunct="1"/>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Replacement strategy saves prep time…enhances student interest by</a:t>
            </a:r>
            <a:r>
              <a:rPr lang="en-US" baseline="0" dirty="0" smtClean="0"/>
              <a:t> piquing their interest.</a:t>
            </a:r>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Domain specific vocabulary</a:t>
            </a:r>
          </a:p>
          <a:p>
            <a:r>
              <a:rPr lang="en-US" dirty="0" smtClean="0"/>
              <a:t>21</a:t>
            </a:r>
            <a:r>
              <a:rPr lang="en-US" baseline="30000" dirty="0" smtClean="0"/>
              <a:t>st</a:t>
            </a:r>
            <a:r>
              <a:rPr lang="en-US" baseline="0" dirty="0" smtClean="0"/>
              <a:t> Century College and Career-Ready Skills and Vocabulary</a:t>
            </a:r>
            <a:endParaRPr lang="en-US" dirty="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9</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Engaging</a:t>
            </a:r>
            <a:r>
              <a:rPr lang="en-US" baseline="0" dirty="0" smtClean="0"/>
              <a:t> topics</a:t>
            </a:r>
            <a:endParaRPr lang="en-US" dirty="0" smtClean="0"/>
          </a:p>
        </p:txBody>
      </p:sp>
      <p:sp>
        <p:nvSpPr>
          <p:cNvPr id="4" name="Slide Number Placeholder 3"/>
          <p:cNvSpPr>
            <a:spLocks noGrp="1"/>
          </p:cNvSpPr>
          <p:nvPr>
            <p:ph type="sldNum" sz="quarter" idx="10"/>
          </p:nvPr>
        </p:nvSpPr>
        <p:spPr/>
        <p:txBody>
          <a:bodyPr/>
          <a:lstStyle/>
          <a:p>
            <a:fld id="{2B891980-0BF3-461C-95D4-87E094E9751C}"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BEC18-913F-5649-A6A4-660BEAEB71CE}" type="slidenum">
              <a:rPr lang="en-US" smtClean="0"/>
              <a:pPr/>
              <a:t>11</a:t>
            </a:fld>
            <a:endParaRPr lang="en-US"/>
          </a:p>
        </p:txBody>
      </p:sp>
    </p:spTree>
    <p:extLst>
      <p:ext uri="{BB962C8B-B14F-4D97-AF65-F5344CB8AC3E}">
        <p14:creationId xmlns:p14="http://schemas.microsoft.com/office/powerpoint/2010/main" val="455499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0548" y="20547"/>
            <a:ext cx="3498527" cy="2825393"/>
          </a:xfrm>
          <a:prstGeom prst="rect">
            <a:avLst/>
          </a:prstGeom>
        </p:spPr>
      </p:pic>
      <p:pic>
        <p:nvPicPr>
          <p:cNvPr id="8" name="Picture 7"/>
          <p:cNvPicPr>
            <a:picLocks noChangeAspect="1"/>
          </p:cNvPicPr>
          <p:nvPr userDrawn="1"/>
        </p:nvPicPr>
        <p:blipFill>
          <a:blip r:embed="rId3" cstate="print"/>
          <a:stretch>
            <a:fillRect/>
          </a:stretch>
        </p:blipFill>
        <p:spPr>
          <a:xfrm>
            <a:off x="3503486" y="20548"/>
            <a:ext cx="5624418" cy="2825496"/>
          </a:xfrm>
          <a:prstGeom prst="rect">
            <a:avLst/>
          </a:prstGeom>
        </p:spPr>
      </p:pic>
      <p:pic>
        <p:nvPicPr>
          <p:cNvPr id="9" name="Picture 8"/>
          <p:cNvPicPr>
            <a:picLocks noChangeAspect="1"/>
          </p:cNvPicPr>
          <p:nvPr userDrawn="1"/>
        </p:nvPicPr>
        <p:blipFill>
          <a:blip r:embed="rId4" cstate="print"/>
          <a:stretch>
            <a:fillRect/>
          </a:stretch>
        </p:blipFill>
        <p:spPr>
          <a:xfrm>
            <a:off x="20923" y="2818500"/>
            <a:ext cx="7668994" cy="2296266"/>
          </a:xfrm>
          <a:prstGeom prst="rect">
            <a:avLst/>
          </a:prstGeom>
        </p:spPr>
      </p:pic>
      <p:pic>
        <p:nvPicPr>
          <p:cNvPr id="10" name="Picture 9"/>
          <p:cNvPicPr>
            <a:picLocks noChangeAspect="1"/>
          </p:cNvPicPr>
          <p:nvPr userDrawn="1"/>
        </p:nvPicPr>
        <p:blipFill>
          <a:blip r:embed="rId5" cstate="print"/>
          <a:stretch>
            <a:fillRect/>
          </a:stretch>
        </p:blipFill>
        <p:spPr>
          <a:xfrm>
            <a:off x="7662119" y="2819400"/>
            <a:ext cx="1461333" cy="2293850"/>
          </a:xfrm>
          <a:prstGeom prst="rect">
            <a:avLst/>
          </a:prstGeom>
        </p:spPr>
      </p:pic>
      <p:pic>
        <p:nvPicPr>
          <p:cNvPr id="11" name="Picture 10"/>
          <p:cNvPicPr>
            <a:picLocks/>
          </p:cNvPicPr>
          <p:nvPr userDrawn="1"/>
        </p:nvPicPr>
        <p:blipFill>
          <a:blip r:embed="rId6" cstate="print"/>
          <a:stretch>
            <a:fillRect/>
          </a:stretch>
        </p:blipFill>
        <p:spPr>
          <a:xfrm>
            <a:off x="20548" y="5089818"/>
            <a:ext cx="9098280" cy="1737360"/>
          </a:xfrm>
          <a:prstGeom prst="rect">
            <a:avLst/>
          </a:prstGeom>
        </p:spPr>
      </p:pic>
      <p:sp>
        <p:nvSpPr>
          <p:cNvPr id="14" name="Rectangle 13"/>
          <p:cNvSpPr/>
          <p:nvPr userDrawn="1"/>
        </p:nvSpPr>
        <p:spPr>
          <a:xfrm>
            <a:off x="8755230" y="2469776"/>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3/3/2014</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3581400" y="1295400"/>
            <a:ext cx="51054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06344" y="4114800"/>
            <a:ext cx="73152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3/3/2014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1792800" y="4800600"/>
            <a:ext cx="55008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2" name="Title 1"/>
          <p:cNvSpPr>
            <a:spLocks noGrp="1"/>
          </p:cNvSpPr>
          <p:nvPr>
            <p:ph type="title"/>
          </p:nvPr>
        </p:nvSpPr>
        <p:spPr>
          <a:xfrm>
            <a:off x="1792288" y="4800600"/>
            <a:ext cx="54864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562600"/>
            <a:ext cx="54864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3/3/2014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58050E-B668-4FA7-85AD-C750C80A6E9B}" type="datetimeFigureOut">
              <a:rPr lang="en-US" smtClean="0"/>
              <a:pPr/>
              <a:t>3/3/2014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50292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3/3/2014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srcRect l="2599" r="5874" b="5262"/>
          <a:stretch/>
        </p:blipFill>
        <p:spPr>
          <a:xfrm>
            <a:off x="3530" y="5867400"/>
            <a:ext cx="9144000" cy="1053694"/>
          </a:xfrm>
          <a:prstGeom prst="rect">
            <a:avLst/>
          </a:prstGeom>
        </p:spPr>
      </p:pic>
      <p:sp>
        <p:nvSpPr>
          <p:cNvPr id="2" name="Date Placeholder 1"/>
          <p:cNvSpPr>
            <a:spLocks noGrp="1"/>
          </p:cNvSpPr>
          <p:nvPr>
            <p:ph type="dt" sz="half" idx="10"/>
          </p:nvPr>
        </p:nvSpPr>
        <p:spPr/>
        <p:txBody>
          <a:bodyPr/>
          <a:lstStyle/>
          <a:p>
            <a:fld id="{2FF934E2-BBB6-4D34-BB01-078E9AA25260}" type="datetimeFigureOut">
              <a:rPr lang="en-US" smtClean="0"/>
              <a:pPr/>
              <a:t>3/3/2014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820FCD-5F4C-4989-BE05-0A8208BCBC21}"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cxnSp>
        <p:nvCxnSpPr>
          <p:cNvPr id="5" name="Straight Connector 4"/>
          <p:cNvCxnSpPr/>
          <p:nvPr userDrawn="1"/>
        </p:nvCxnSpPr>
        <p:spPr>
          <a:xfrm rot="10800000">
            <a:off x="-76200" y="1827213"/>
            <a:ext cx="9326563" cy="1587"/>
          </a:xfrm>
          <a:prstGeom prst="line">
            <a:avLst/>
          </a:prstGeom>
          <a:ln w="1016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ctrTitle"/>
          </p:nvPr>
        </p:nvSpPr>
        <p:spPr>
          <a:xfrm>
            <a:off x="304800" y="152400"/>
            <a:ext cx="6858000" cy="1524000"/>
          </a:xfrm>
          <a:prstGeom prst="rect">
            <a:avLst/>
          </a:prstGeom>
          <a:noFill/>
          <a:ln w="76200">
            <a:noFill/>
          </a:ln>
        </p:spPr>
        <p:txBody>
          <a:bodyPr anchor="b"/>
          <a:lstStyle>
            <a:lvl1pPr>
              <a:defRPr cap="all" baseline="0">
                <a:solidFill>
                  <a:schemeClr val="bg2"/>
                </a:solidFill>
              </a:defRPr>
            </a:lvl1pPr>
          </a:lstStyle>
          <a:p>
            <a:r>
              <a:rPr lang="en-US" dirty="0" smtClean="0"/>
              <a:t>Click to edit Master title style</a:t>
            </a:r>
            <a:endParaRPr lang="en-US" dirty="0"/>
          </a:p>
        </p:txBody>
      </p:sp>
      <p:sp>
        <p:nvSpPr>
          <p:cNvPr id="40" name="Picture Placeholder 39"/>
          <p:cNvSpPr>
            <a:spLocks noGrp="1"/>
          </p:cNvSpPr>
          <p:nvPr>
            <p:ph type="pic" sz="quarter" idx="13"/>
          </p:nvPr>
        </p:nvSpPr>
        <p:spPr>
          <a:xfrm>
            <a:off x="7391400" y="0"/>
            <a:ext cx="1752600" cy="1828800"/>
          </a:xfrm>
        </p:spPr>
        <p:txBody>
          <a:bodyPr>
            <a:normAutofit/>
          </a:bodyPr>
          <a:lstStyle/>
          <a:p>
            <a:pPr lvl="0"/>
            <a:endParaRPr lang="en-US" noProof="0"/>
          </a:p>
        </p:txBody>
      </p:sp>
      <p:sp>
        <p:nvSpPr>
          <p:cNvPr id="19" name="Text Placeholder 18"/>
          <p:cNvSpPr>
            <a:spLocks noGrp="1"/>
          </p:cNvSpPr>
          <p:nvPr>
            <p:ph type="body" sz="quarter" idx="14"/>
          </p:nvPr>
        </p:nvSpPr>
        <p:spPr>
          <a:xfrm>
            <a:off x="304800" y="2133600"/>
            <a:ext cx="8534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22"/>
          <p:cNvSpPr>
            <a:spLocks noGrp="1"/>
          </p:cNvSpPr>
          <p:nvPr>
            <p:ph type="sldNum" sz="quarter" idx="15"/>
          </p:nvPr>
        </p:nvSpPr>
        <p:spPr/>
        <p:txBody>
          <a:bodyPr/>
          <a:lstStyle>
            <a:lvl1pPr algn="ctr" eaLnBrk="1" latinLnBrk="0" hangingPunct="1">
              <a:defRPr kumimoji="0" sz="800" b="0">
                <a:solidFill>
                  <a:schemeClr val="tx1">
                    <a:lumMod val="75000"/>
                  </a:schemeClr>
                </a:solidFill>
              </a:defRPr>
            </a:lvl1pPr>
          </a:lstStyle>
          <a:p>
            <a:pPr>
              <a:defRPr/>
            </a:pPr>
            <a:fld id="{1EFE2D71-CDDB-4984-9D0F-252DC006440D}" type="slidenum">
              <a:rPr lang="en-US"/>
              <a:pPr>
                <a:defRPr/>
              </a:pPr>
              <a:t>‹#›</a:t>
            </a:fld>
            <a:endParaRPr lang="en-US" dirty="0"/>
          </a:p>
        </p:txBody>
      </p:sp>
    </p:spTree>
    <p:extLst>
      <p:ext uri="{BB962C8B-B14F-4D97-AF65-F5344CB8AC3E}">
        <p14:creationId xmlns:p14="http://schemas.microsoft.com/office/powerpoint/2010/main" val="4003896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Puffy white clouds in deep blue sky"/>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2057400"/>
            <a:ext cx="1117854" cy="3886200"/>
          </a:xfrm>
          <a:prstGeom prst="rect">
            <a:avLst/>
          </a:prstGeom>
        </p:spPr>
      </p:pic>
      <p:sp>
        <p:nvSpPr>
          <p:cNvPr id="9" name="Rectangle 8"/>
          <p:cNvSpPr/>
          <p:nvPr/>
        </p:nvSpPr>
        <p:spPr>
          <a:xfrm>
            <a:off x="1200150" y="0"/>
            <a:ext cx="37719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pic>
        <p:nvPicPr>
          <p:cNvPr id="10" name="Picture 9" descr="Closeup of plant shoot"/>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054347" y="2057400"/>
            <a:ext cx="1545575" cy="3886200"/>
          </a:xfrm>
          <a:prstGeom prst="rect">
            <a:avLst/>
          </a:prstGeom>
        </p:spPr>
      </p:pic>
      <p:pic>
        <p:nvPicPr>
          <p:cNvPr id="11" name="Picture 10" descr="Waves"/>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sp>
        <p:nvSpPr>
          <p:cNvPr id="2" name="Title 1"/>
          <p:cNvSpPr>
            <a:spLocks noGrp="1"/>
          </p:cNvSpPr>
          <p:nvPr>
            <p:ph type="ctrTitle"/>
          </p:nvPr>
        </p:nvSpPr>
        <p:spPr>
          <a:xfrm>
            <a:off x="1313833" y="3019706"/>
            <a:ext cx="3634740" cy="2387600"/>
          </a:xfrm>
        </p:spPr>
        <p:txBody>
          <a:bodyPr anchor="b">
            <a:normAutofit/>
          </a:bodyPr>
          <a:lstStyle>
            <a:lvl1pPr algn="l">
              <a:lnSpc>
                <a:spcPct val="90000"/>
              </a:lnSpc>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313833" y="5381894"/>
            <a:ext cx="363474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6" name="Slide Number Placeholder 5"/>
          <p:cNvSpPr>
            <a:spLocks noGrp="1"/>
          </p:cNvSpPr>
          <p:nvPr>
            <p:ph type="sldNum" sz="quarter" idx="12"/>
          </p:nvPr>
        </p:nvSpPr>
        <p:spPr>
          <a:xfrm>
            <a:off x="0" y="6621236"/>
            <a:ext cx="1016453" cy="236764"/>
          </a:xfrm>
          <a:solidFill>
            <a:schemeClr val="accent1"/>
          </a:solidFill>
        </p:spPr>
        <p:txBody>
          <a:bodyPr/>
          <a:lstStyle/>
          <a:p>
            <a:fld id="{9CD8D479-8942-46E8-A226-A4E01F7A105C}" type="slidenum">
              <a:rPr>
                <a:solidFill>
                  <a:srgbClr val="8BAA00">
                    <a:lumMod val="75000"/>
                  </a:srgbClr>
                </a:solidFill>
              </a:rPr>
              <a:pPr/>
              <a:t>‹#›</a:t>
            </a:fld>
            <a:endParaRPr dirty="0">
              <a:solidFill>
                <a:srgbClr val="8BAA00">
                  <a:lumMod val="75000"/>
                </a:srgbClr>
              </a:solidFill>
            </a:endParaRPr>
          </a:p>
        </p:txBody>
      </p:sp>
      <p:pic>
        <p:nvPicPr>
          <p:cNvPr id="1026" name="Picture 2"/>
          <p:cNvPicPr>
            <a:picLocks noChangeAspect="1" noChangeArrowheads="1"/>
          </p:cNvPicPr>
          <p:nvPr userDrawn="1"/>
        </p:nvPicPr>
        <p:blipFill>
          <a:blip r:embed="rId2" cstate="print"/>
          <a:srcRect r="13197"/>
          <a:stretch>
            <a:fillRect/>
          </a:stretch>
        </p:blipFill>
        <p:spPr bwMode="auto">
          <a:xfrm>
            <a:off x="0" y="1"/>
            <a:ext cx="1022577" cy="6604907"/>
          </a:xfrm>
          <a:prstGeom prst="rect">
            <a:avLst/>
          </a:prstGeom>
          <a:noFill/>
          <a:ln w="9525">
            <a:noFill/>
            <a:miter lim="800000"/>
            <a:headEnd/>
            <a:tailEnd/>
          </a:ln>
        </p:spPr>
      </p:pic>
      <p:pic>
        <p:nvPicPr>
          <p:cNvPr id="9" name="Picture 8"/>
          <p:cNvPicPr/>
          <p:nvPr userDrawn="1"/>
        </p:nvPicPr>
        <p:blipFill>
          <a:blip r:embed="rId3" cstate="print"/>
          <a:srcRect/>
          <a:stretch>
            <a:fillRect/>
          </a:stretch>
        </p:blipFill>
        <p:spPr bwMode="auto">
          <a:xfrm>
            <a:off x="116341" y="163286"/>
            <a:ext cx="771524" cy="1461407"/>
          </a:xfrm>
          <a:prstGeom prst="rect">
            <a:avLst/>
          </a:prstGeom>
          <a:noFill/>
          <a:ln w="9525">
            <a:noFill/>
            <a:miter lim="800000"/>
            <a:headEnd/>
            <a:tailEnd/>
          </a:ln>
        </p:spPr>
      </p:pic>
      <p:sp>
        <p:nvSpPr>
          <p:cNvPr id="10" name="Text Box 22"/>
          <p:cNvSpPr txBox="1">
            <a:spLocks noChangeArrowheads="1"/>
          </p:cNvSpPr>
          <p:nvPr userDrawn="1"/>
        </p:nvSpPr>
        <p:spPr bwMode="auto">
          <a:xfrm>
            <a:off x="1028701" y="6596743"/>
            <a:ext cx="8115299" cy="261257"/>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0" tIns="0" rIns="0" bIns="0" numCol="1" anchor="t" anchorCtr="0" compatLnSpc="1">
            <a:prstTxWarp prst="textNoShape">
              <a:avLst/>
            </a:prstTxWarp>
          </a:bodyPr>
          <a:lstStyle/>
          <a:p>
            <a:pPr defTabSz="1175644" fontAlgn="base">
              <a:spcBef>
                <a:spcPct val="0"/>
              </a:spcBef>
              <a:spcAft>
                <a:spcPct val="0"/>
              </a:spcAft>
            </a:pPr>
            <a:r>
              <a:rPr lang="en-US" sz="1300" b="1" dirty="0" smtClean="0">
                <a:solidFill>
                  <a:srgbClr val="000000"/>
                </a:solidFill>
                <a:latin typeface="Arial Narrow" pitchFamily="34" charset="0"/>
              </a:rPr>
              <a:t>      </a:t>
            </a:r>
            <a:r>
              <a:rPr lang="en-US" sz="1200" b="1" dirty="0" smtClean="0">
                <a:solidFill>
                  <a:srgbClr val="000000"/>
                </a:solidFill>
                <a:latin typeface="Arial Narrow" pitchFamily="34" charset="0"/>
              </a:rPr>
              <a:t>CALIFORNIA EDUCATION AND THE ENVIRONMENT</a:t>
            </a:r>
            <a:r>
              <a:rPr lang="en-US" sz="1200" b="1" baseline="0" dirty="0" smtClean="0">
                <a:solidFill>
                  <a:srgbClr val="000000"/>
                </a:solidFill>
                <a:latin typeface="Arial Narrow" pitchFamily="34" charset="0"/>
              </a:rPr>
              <a:t> INITIATIVE</a:t>
            </a:r>
            <a:r>
              <a:rPr lang="en-US" sz="1200" b="1" dirty="0" smtClean="0">
                <a:solidFill>
                  <a:srgbClr val="000000"/>
                </a:solidFill>
                <a:latin typeface="Arial Narrow" pitchFamily="34" charset="0"/>
              </a:rPr>
              <a:t>  |  </a:t>
            </a:r>
            <a:r>
              <a:rPr lang="en-US" sz="1200" dirty="0" smtClean="0">
                <a:solidFill>
                  <a:srgbClr val="000000"/>
                </a:solidFill>
                <a:latin typeface="Arial Narrow" pitchFamily="34" charset="0"/>
              </a:rPr>
              <a:t>Unit 11.9.7 | The United States and Mexico: Working Together</a:t>
            </a:r>
            <a:r>
              <a:rPr lang="en-US" sz="1300" dirty="0" smtClean="0">
                <a:solidFill>
                  <a:srgbClr val="000000"/>
                </a:solidFill>
                <a:latin typeface="Arial Narrow" pitchFamily="34" charset="0"/>
              </a:rPr>
              <a:t>  </a:t>
            </a:r>
            <a:r>
              <a:rPr lang="en-US" sz="1300" b="1" dirty="0" smtClean="0">
                <a:solidFill>
                  <a:srgbClr val="8BAA00"/>
                </a:solidFill>
                <a:latin typeface="Arial Narrow" pitchFamily="34" charset="0"/>
              </a:rPr>
              <a:t/>
            </a:r>
            <a:br>
              <a:rPr lang="en-US" sz="1300" b="1" dirty="0" smtClean="0">
                <a:solidFill>
                  <a:srgbClr val="8BAA00"/>
                </a:solidFill>
                <a:latin typeface="Arial Narrow" pitchFamily="34" charset="0"/>
              </a:rPr>
            </a:br>
            <a:endParaRPr lang="en-US" sz="1300" b="1" dirty="0" smtClean="0">
              <a:solidFill>
                <a:srgbClr val="8BAA00"/>
              </a:solidFill>
              <a:latin typeface="Arial Narrow" pitchFamily="34" charset="0"/>
            </a:endParaRPr>
          </a:p>
          <a:p>
            <a:pPr defTabSz="1175644" fontAlgn="base">
              <a:spcBef>
                <a:spcPct val="0"/>
              </a:spcBef>
              <a:spcAft>
                <a:spcPct val="0"/>
              </a:spcAft>
            </a:pPr>
            <a:endParaRPr lang="en-US" sz="2300" dirty="0" smtClean="0">
              <a:solidFill>
                <a:srgbClr val="8BAA00"/>
              </a:solidFill>
              <a:latin typeface="Arial" pitchFamily="34" charset="0"/>
            </a:endParaRP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200149" y="2059146"/>
            <a:ext cx="5399772"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2" name="Title 1"/>
          <p:cNvSpPr>
            <a:spLocks noGrp="1"/>
          </p:cNvSpPr>
          <p:nvPr>
            <p:ph type="title"/>
          </p:nvPr>
        </p:nvSpPr>
        <p:spPr>
          <a:xfrm>
            <a:off x="1313833" y="2263914"/>
            <a:ext cx="5212080" cy="3143393"/>
          </a:xfrm>
        </p:spPr>
        <p:txBody>
          <a:bodyPr anchor="b"/>
          <a:lstStyle>
            <a:lvl1pPr>
              <a:defRPr sz="60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313833" y="5381894"/>
            <a:ext cx="521208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pic>
        <p:nvPicPr>
          <p:cNvPr id="9" name="Picture 8" descr="Waves"/>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pic>
        <p:nvPicPr>
          <p:cNvPr id="11" name="Picture 10" descr="Closeup of green plants"/>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2059146"/>
            <a:ext cx="1117854"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57276" y="1556281"/>
            <a:ext cx="3457574"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29151" y="1556281"/>
            <a:ext cx="3457331"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solidFill>
                <a:srgbClr val="8BAA00">
                  <a:lumMod val="75000"/>
                </a:srgbClr>
              </a:solidFill>
            </a:endParaRPr>
          </a:p>
        </p:txBody>
      </p:sp>
      <p:sp>
        <p:nvSpPr>
          <p:cNvPr id="7" name="Slide Number Placeholder 6"/>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
        <p:nvSpPr>
          <p:cNvPr id="8" name="Text Box 22"/>
          <p:cNvSpPr txBox="1">
            <a:spLocks noChangeArrowheads="1"/>
          </p:cNvSpPr>
          <p:nvPr userDrawn="1"/>
        </p:nvSpPr>
        <p:spPr bwMode="auto">
          <a:xfrm>
            <a:off x="1028701" y="6596743"/>
            <a:ext cx="8115299" cy="261257"/>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0" tIns="0" rIns="0" bIns="0" numCol="1" anchor="t" anchorCtr="0" compatLnSpc="1">
            <a:prstTxWarp prst="textNoShape">
              <a:avLst/>
            </a:prstTxWarp>
          </a:bodyPr>
          <a:lstStyle/>
          <a:p>
            <a:pPr defTabSz="1175644" fontAlgn="base">
              <a:spcBef>
                <a:spcPct val="0"/>
              </a:spcBef>
              <a:spcAft>
                <a:spcPct val="0"/>
              </a:spcAft>
            </a:pPr>
            <a:r>
              <a:rPr lang="en-US" sz="1300" b="1" dirty="0" smtClean="0">
                <a:solidFill>
                  <a:srgbClr val="000000"/>
                </a:solidFill>
                <a:latin typeface="Arial Narrow" pitchFamily="34" charset="0"/>
              </a:rPr>
              <a:t>      </a:t>
            </a:r>
            <a:r>
              <a:rPr lang="en-US" sz="1200" b="1" dirty="0" smtClean="0">
                <a:solidFill>
                  <a:srgbClr val="000000"/>
                </a:solidFill>
                <a:latin typeface="Arial Narrow" pitchFamily="34" charset="0"/>
              </a:rPr>
              <a:t>CALIFORNIA EDUCATION AND THE ENVIORNMENT INITATIVE  |  </a:t>
            </a:r>
            <a:r>
              <a:rPr lang="en-US" sz="1200" dirty="0" smtClean="0">
                <a:solidFill>
                  <a:srgbClr val="000000"/>
                </a:solidFill>
                <a:latin typeface="Arial Narrow" pitchFamily="34" charset="0"/>
              </a:rPr>
              <a:t>Unit 11.9.7 | The United States and Mexico: Working Together</a:t>
            </a:r>
            <a:r>
              <a:rPr lang="en-US" sz="1300" dirty="0" smtClean="0">
                <a:solidFill>
                  <a:srgbClr val="000000"/>
                </a:solidFill>
                <a:latin typeface="Arial Narrow" pitchFamily="34" charset="0"/>
              </a:rPr>
              <a:t>  </a:t>
            </a:r>
            <a:r>
              <a:rPr lang="en-US" sz="1300" b="1" dirty="0" smtClean="0">
                <a:solidFill>
                  <a:srgbClr val="8BAA00"/>
                </a:solidFill>
                <a:latin typeface="Arial Narrow" pitchFamily="34" charset="0"/>
              </a:rPr>
              <a:t/>
            </a:r>
            <a:br>
              <a:rPr lang="en-US" sz="1300" b="1" dirty="0" smtClean="0">
                <a:solidFill>
                  <a:srgbClr val="8BAA00"/>
                </a:solidFill>
                <a:latin typeface="Arial Narrow" pitchFamily="34" charset="0"/>
              </a:rPr>
            </a:br>
            <a:endParaRPr lang="en-US" sz="1300" b="1" dirty="0" smtClean="0">
              <a:solidFill>
                <a:srgbClr val="8BAA00"/>
              </a:solidFill>
              <a:latin typeface="Arial Narrow" pitchFamily="34" charset="0"/>
            </a:endParaRPr>
          </a:p>
          <a:p>
            <a:pPr defTabSz="1175644" fontAlgn="base">
              <a:spcBef>
                <a:spcPct val="0"/>
              </a:spcBef>
              <a:spcAft>
                <a:spcPct val="0"/>
              </a:spcAft>
            </a:pPr>
            <a:endParaRPr lang="en-US" sz="2300" dirty="0" smtClean="0">
              <a:solidFill>
                <a:srgbClr val="8BAA00"/>
              </a:solidFill>
              <a:latin typeface="Arial" pitchFamily="34" charset="0"/>
            </a:endParaRP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1992354"/>
            <a:ext cx="5867400" cy="1970046"/>
          </a:xfrm>
        </p:spPr>
        <p:txBody>
          <a:bodyPr anchor="ctr">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381000" y="5105400"/>
            <a:ext cx="82296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57274" y="1554480"/>
            <a:ext cx="3456432"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57274" y="2378393"/>
            <a:ext cx="3456432"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29150" y="1554480"/>
            <a:ext cx="3457575"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378393"/>
            <a:ext cx="3457575"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E546527F-26A7-44BA-AEA5-76F7816BC9D2}" type="datetime1">
              <a:rPr lang="en-US" smtClean="0">
                <a:solidFill>
                  <a:srgbClr val="8BAA00">
                    <a:lumMod val="75000"/>
                  </a:srgbClr>
                </a:solidFill>
              </a:rPr>
              <a:pPr/>
              <a:t>3/3/2014</a:t>
            </a:fld>
            <a:endParaRPr>
              <a:solidFill>
                <a:srgbClr val="8BAA00">
                  <a:lumMod val="75000"/>
                </a:srgbClr>
              </a:solidFill>
            </a:endParaRPr>
          </a:p>
        </p:txBody>
      </p:sp>
      <p:sp>
        <p:nvSpPr>
          <p:cNvPr id="8" name="Footer Placeholder 7"/>
          <p:cNvSpPr>
            <a:spLocks noGrp="1"/>
          </p:cNvSpPr>
          <p:nvPr>
            <p:ph type="ftr" sz="quarter" idx="11"/>
          </p:nvPr>
        </p:nvSpPr>
        <p:spPr/>
        <p:txBody>
          <a:bodyPr/>
          <a:lstStyle/>
          <a:p>
            <a:endParaRPr dirty="0">
              <a:solidFill>
                <a:srgbClr val="8BAA00">
                  <a:lumMod val="75000"/>
                </a:srgbClr>
              </a:solidFill>
            </a:endParaRPr>
          </a:p>
        </p:txBody>
      </p:sp>
      <p:sp>
        <p:nvSpPr>
          <p:cNvPr id="9" name="Slide Number Placeholder 8"/>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
        <p:nvSpPr>
          <p:cNvPr id="10" name="Text Box 22"/>
          <p:cNvSpPr txBox="1">
            <a:spLocks noChangeArrowheads="1"/>
          </p:cNvSpPr>
          <p:nvPr userDrawn="1"/>
        </p:nvSpPr>
        <p:spPr bwMode="auto">
          <a:xfrm>
            <a:off x="1028701" y="6596743"/>
            <a:ext cx="8115299" cy="261257"/>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0" tIns="0" rIns="0" bIns="0" numCol="1" anchor="t" anchorCtr="0" compatLnSpc="1">
            <a:prstTxWarp prst="textNoShape">
              <a:avLst/>
            </a:prstTxWarp>
          </a:bodyPr>
          <a:lstStyle/>
          <a:p>
            <a:pPr defTabSz="1175644" fontAlgn="base">
              <a:spcBef>
                <a:spcPct val="0"/>
              </a:spcBef>
              <a:spcAft>
                <a:spcPct val="0"/>
              </a:spcAft>
            </a:pPr>
            <a:r>
              <a:rPr lang="en-US" sz="1300" b="1" dirty="0" smtClean="0">
                <a:solidFill>
                  <a:srgbClr val="000000"/>
                </a:solidFill>
                <a:latin typeface="Arial Narrow" pitchFamily="34" charset="0"/>
              </a:rPr>
              <a:t>      </a:t>
            </a:r>
            <a:r>
              <a:rPr lang="en-US" sz="1200" b="1" dirty="0" smtClean="0">
                <a:solidFill>
                  <a:srgbClr val="000000"/>
                </a:solidFill>
                <a:latin typeface="Arial Narrow" pitchFamily="34" charset="0"/>
              </a:rPr>
              <a:t>CALIFORNIA EDUCATION AND THE ENVIORNMENT INITATIVE  |  </a:t>
            </a:r>
            <a:r>
              <a:rPr lang="en-US" sz="1200" dirty="0" smtClean="0">
                <a:solidFill>
                  <a:srgbClr val="000000"/>
                </a:solidFill>
                <a:latin typeface="Arial Narrow" pitchFamily="34" charset="0"/>
              </a:rPr>
              <a:t>Unit 11.9.7 | The United States and Mexico: Working Together</a:t>
            </a:r>
            <a:r>
              <a:rPr lang="en-US" sz="1300" dirty="0" smtClean="0">
                <a:solidFill>
                  <a:srgbClr val="000000"/>
                </a:solidFill>
                <a:latin typeface="Arial Narrow" pitchFamily="34" charset="0"/>
              </a:rPr>
              <a:t>  </a:t>
            </a:r>
            <a:r>
              <a:rPr lang="en-US" sz="1300" b="1" dirty="0" smtClean="0">
                <a:solidFill>
                  <a:srgbClr val="8BAA00"/>
                </a:solidFill>
                <a:latin typeface="Arial Narrow" pitchFamily="34" charset="0"/>
              </a:rPr>
              <a:t/>
            </a:r>
            <a:br>
              <a:rPr lang="en-US" sz="1300" b="1" dirty="0" smtClean="0">
                <a:solidFill>
                  <a:srgbClr val="8BAA00"/>
                </a:solidFill>
                <a:latin typeface="Arial Narrow" pitchFamily="34" charset="0"/>
              </a:rPr>
            </a:br>
            <a:endParaRPr lang="en-US" sz="1300" b="1" dirty="0" smtClean="0">
              <a:solidFill>
                <a:srgbClr val="8BAA00"/>
              </a:solidFill>
              <a:latin typeface="Arial Narrow" pitchFamily="34" charset="0"/>
            </a:endParaRPr>
          </a:p>
          <a:p>
            <a:pPr defTabSz="1175644" fontAlgn="base">
              <a:spcBef>
                <a:spcPct val="0"/>
              </a:spcBef>
              <a:spcAft>
                <a:spcPct val="0"/>
              </a:spcAft>
            </a:pPr>
            <a:endParaRPr lang="en-US" sz="2300" dirty="0" smtClean="0">
              <a:solidFill>
                <a:srgbClr val="8BAA00"/>
              </a:solidFill>
              <a:latin typeface="Arial" pitchFamily="34" charset="0"/>
            </a:endParaRP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4D4BB3-6C19-45F5-BAAE-71AC40C2278B}" type="datetime1">
              <a:rPr lang="en-US" smtClean="0">
                <a:solidFill>
                  <a:srgbClr val="8BAA00">
                    <a:lumMod val="75000"/>
                  </a:srgbClr>
                </a:solidFill>
              </a:rPr>
              <a:pPr/>
              <a:t>3/3/2014</a:t>
            </a:fld>
            <a:endParaRPr>
              <a:solidFill>
                <a:srgbClr val="8BAA00">
                  <a:lumMod val="75000"/>
                </a:srgbClr>
              </a:solidFill>
            </a:endParaRPr>
          </a:p>
        </p:txBody>
      </p:sp>
      <p:sp>
        <p:nvSpPr>
          <p:cNvPr id="4" name="Footer Placeholder 3"/>
          <p:cNvSpPr>
            <a:spLocks noGrp="1"/>
          </p:cNvSpPr>
          <p:nvPr>
            <p:ph type="ftr" sz="quarter" idx="11"/>
          </p:nvPr>
        </p:nvSpPr>
        <p:spPr/>
        <p:txBody>
          <a:bodyPr/>
          <a:lstStyle/>
          <a:p>
            <a:endParaRPr dirty="0">
              <a:solidFill>
                <a:srgbClr val="8BAA00">
                  <a:lumMod val="75000"/>
                </a:srgbClr>
              </a:solidFill>
            </a:endParaRPr>
          </a:p>
        </p:txBody>
      </p:sp>
      <p:sp>
        <p:nvSpPr>
          <p:cNvPr id="5" name="Slide Number Placeholder 4"/>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
        <p:nvSpPr>
          <p:cNvPr id="6" name="Text Box 22"/>
          <p:cNvSpPr txBox="1">
            <a:spLocks noChangeArrowheads="1"/>
          </p:cNvSpPr>
          <p:nvPr userDrawn="1"/>
        </p:nvSpPr>
        <p:spPr bwMode="auto">
          <a:xfrm>
            <a:off x="1028701" y="6596743"/>
            <a:ext cx="8115299" cy="261257"/>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0" tIns="0" rIns="0" bIns="0" numCol="1" anchor="t" anchorCtr="0" compatLnSpc="1">
            <a:prstTxWarp prst="textNoShape">
              <a:avLst/>
            </a:prstTxWarp>
          </a:bodyPr>
          <a:lstStyle/>
          <a:p>
            <a:pPr defTabSz="1175644" fontAlgn="base">
              <a:spcBef>
                <a:spcPct val="0"/>
              </a:spcBef>
              <a:spcAft>
                <a:spcPct val="0"/>
              </a:spcAft>
            </a:pPr>
            <a:r>
              <a:rPr lang="en-US" sz="1300" b="1" dirty="0" smtClean="0">
                <a:solidFill>
                  <a:srgbClr val="000000"/>
                </a:solidFill>
                <a:latin typeface="Arial Narrow" pitchFamily="34" charset="0"/>
              </a:rPr>
              <a:t>      </a:t>
            </a:r>
            <a:r>
              <a:rPr lang="en-US" sz="1200" b="1" dirty="0" smtClean="0">
                <a:solidFill>
                  <a:srgbClr val="000000"/>
                </a:solidFill>
                <a:latin typeface="Arial Narrow" pitchFamily="34" charset="0"/>
              </a:rPr>
              <a:t>CALIFORNIA EDUCATION AND THE ENVIORNMENT INITATIVE  |  </a:t>
            </a:r>
            <a:r>
              <a:rPr lang="en-US" sz="1200" dirty="0" smtClean="0">
                <a:solidFill>
                  <a:srgbClr val="000000"/>
                </a:solidFill>
                <a:latin typeface="Arial Narrow" pitchFamily="34" charset="0"/>
              </a:rPr>
              <a:t>Unit 11.9.7 | The United States and Mexico: Working Together</a:t>
            </a:r>
            <a:r>
              <a:rPr lang="en-US" sz="1300" dirty="0" smtClean="0">
                <a:solidFill>
                  <a:srgbClr val="000000"/>
                </a:solidFill>
                <a:latin typeface="Arial Narrow" pitchFamily="34" charset="0"/>
              </a:rPr>
              <a:t>  </a:t>
            </a:r>
            <a:r>
              <a:rPr lang="en-US" sz="1300" b="1" dirty="0" smtClean="0">
                <a:solidFill>
                  <a:srgbClr val="8BAA00"/>
                </a:solidFill>
                <a:latin typeface="Arial Narrow" pitchFamily="34" charset="0"/>
              </a:rPr>
              <a:t/>
            </a:r>
            <a:br>
              <a:rPr lang="en-US" sz="1300" b="1" dirty="0" smtClean="0">
                <a:solidFill>
                  <a:srgbClr val="8BAA00"/>
                </a:solidFill>
                <a:latin typeface="Arial Narrow" pitchFamily="34" charset="0"/>
              </a:rPr>
            </a:br>
            <a:endParaRPr lang="en-US" sz="1300" b="1" dirty="0" smtClean="0">
              <a:solidFill>
                <a:srgbClr val="8BAA00"/>
              </a:solidFill>
              <a:latin typeface="Arial Narrow" pitchFamily="34" charset="0"/>
            </a:endParaRPr>
          </a:p>
          <a:p>
            <a:pPr defTabSz="1175644" fontAlgn="base">
              <a:spcBef>
                <a:spcPct val="0"/>
              </a:spcBef>
              <a:spcAft>
                <a:spcPct val="0"/>
              </a:spcAft>
            </a:pPr>
            <a:endParaRPr lang="en-US" sz="2300" dirty="0" smtClean="0">
              <a:solidFill>
                <a:srgbClr val="8BAA00"/>
              </a:solidFill>
              <a:latin typeface="Arial" pitchFamily="34" charset="0"/>
            </a:endParaRP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46A1C-20F7-44A0-AEA0-972031C467A0}" type="datetime1">
              <a:rPr lang="en-US" smtClean="0">
                <a:solidFill>
                  <a:srgbClr val="8BAA00">
                    <a:lumMod val="75000"/>
                  </a:srgbClr>
                </a:solidFill>
              </a:rPr>
              <a:pPr/>
              <a:t>3/3/2014</a:t>
            </a:fld>
            <a:endParaRPr>
              <a:solidFill>
                <a:srgbClr val="8BAA00">
                  <a:lumMod val="75000"/>
                </a:srgbClr>
              </a:solidFill>
            </a:endParaRPr>
          </a:p>
        </p:txBody>
      </p:sp>
      <p:sp>
        <p:nvSpPr>
          <p:cNvPr id="3" name="Footer Placeholder 2"/>
          <p:cNvSpPr>
            <a:spLocks noGrp="1"/>
          </p:cNvSpPr>
          <p:nvPr>
            <p:ph type="ftr" sz="quarter" idx="11"/>
          </p:nvPr>
        </p:nvSpPr>
        <p:spPr/>
        <p:txBody>
          <a:bodyPr/>
          <a:lstStyle/>
          <a:p>
            <a:endParaRPr>
              <a:solidFill>
                <a:srgbClr val="8BAA00">
                  <a:lumMod val="75000"/>
                </a:srgbClr>
              </a:solidFill>
            </a:endParaRPr>
          </a:p>
        </p:txBody>
      </p:sp>
      <p:sp>
        <p:nvSpPr>
          <p:cNvPr id="4" name="Slide Number Placeholder 3"/>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0009" y="919616"/>
            <a:ext cx="3116717" cy="2532888"/>
          </a:xfrm>
        </p:spPr>
        <p:txBody>
          <a:bodyPr anchor="b"/>
          <a:lstStyle>
            <a:lvl1pPr>
              <a:defRPr sz="3200"/>
            </a:lvl1pPr>
          </a:lstStyle>
          <a:p>
            <a:r>
              <a:rPr lang="en-US" smtClean="0"/>
              <a:t>Click to edit Master title style</a:t>
            </a:r>
            <a:endParaRPr/>
          </a:p>
        </p:txBody>
      </p:sp>
      <p:sp>
        <p:nvSpPr>
          <p:cNvPr id="3" name="Content Placeholder 2"/>
          <p:cNvSpPr>
            <a:spLocks noGrp="1"/>
          </p:cNvSpPr>
          <p:nvPr>
            <p:ph idx="1"/>
          </p:nvPr>
        </p:nvSpPr>
        <p:spPr>
          <a:xfrm>
            <a:off x="1057275" y="915923"/>
            <a:ext cx="3912734"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970009" y="3446397"/>
            <a:ext cx="3116717" cy="2535303"/>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solidFill>
            <a:schemeClr val="accent1"/>
          </a:solidFill>
        </p:spPr>
        <p:txBody>
          <a:bodyPr/>
          <a:lstStyle/>
          <a:p>
            <a:fld id="{81E05FEB-8E3F-4E15-9E75-D381B422365A}" type="datetime1">
              <a:rPr lang="en-US" smtClean="0">
                <a:solidFill>
                  <a:srgbClr val="8BAA00">
                    <a:lumMod val="75000"/>
                  </a:srgbClr>
                </a:solidFill>
              </a:rPr>
              <a:pPr/>
              <a:t>3/3/2014</a:t>
            </a:fld>
            <a:endParaRPr dirty="0">
              <a:solidFill>
                <a:srgbClr val="8BAA00">
                  <a:lumMod val="75000"/>
                </a:srgbClr>
              </a:solidFill>
            </a:endParaRPr>
          </a:p>
        </p:txBody>
      </p:sp>
      <p:sp>
        <p:nvSpPr>
          <p:cNvPr id="6" name="Footer Placeholder 5"/>
          <p:cNvSpPr>
            <a:spLocks noGrp="1"/>
          </p:cNvSpPr>
          <p:nvPr>
            <p:ph type="ftr" sz="quarter" idx="11"/>
          </p:nvPr>
        </p:nvSpPr>
        <p:spPr>
          <a:solidFill>
            <a:schemeClr val="accent1"/>
          </a:solidFill>
        </p:spPr>
        <p:txBody>
          <a:bodyPr/>
          <a:lstStyle/>
          <a:p>
            <a:endParaRPr dirty="0">
              <a:solidFill>
                <a:srgbClr val="8BAA00">
                  <a:lumMod val="75000"/>
                </a:srgbClr>
              </a:solidFill>
            </a:endParaRPr>
          </a:p>
        </p:txBody>
      </p:sp>
      <p:sp>
        <p:nvSpPr>
          <p:cNvPr id="7" name="Slide Number Placeholder 6"/>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0010" y="919616"/>
            <a:ext cx="3116717" cy="2532888"/>
          </a:xfrm>
        </p:spPr>
        <p:txBody>
          <a:bodyPr anchor="b"/>
          <a:lstStyle>
            <a:lvl1pPr>
              <a:defRPr sz="3200"/>
            </a:lvl1pPr>
          </a:lstStyle>
          <a:p>
            <a:r>
              <a:rPr lang="en-US" smtClean="0"/>
              <a:t>Click to edit Master title style</a:t>
            </a:r>
            <a:endParaRPr/>
          </a:p>
        </p:txBody>
      </p:sp>
      <p:sp>
        <p:nvSpPr>
          <p:cNvPr id="3" name="Picture Placeholder 2"/>
          <p:cNvSpPr>
            <a:spLocks noGrp="1"/>
          </p:cNvSpPr>
          <p:nvPr>
            <p:ph type="pic" idx="1"/>
          </p:nvPr>
        </p:nvSpPr>
        <p:spPr>
          <a:xfrm>
            <a:off x="0" y="915923"/>
            <a:ext cx="4970008"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970010" y="3446397"/>
            <a:ext cx="3116717" cy="2535304"/>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323326" y="6596743"/>
            <a:ext cx="750497" cy="261257"/>
          </a:xfrm>
        </p:spPr>
        <p:txBody>
          <a:bodyPr/>
          <a:lstStyle/>
          <a:p>
            <a:fld id="{FA61A1C4-3467-4125-B104-B6145F17AAAB}" type="datetime1">
              <a:rPr lang="en-US" smtClean="0">
                <a:solidFill>
                  <a:srgbClr val="8BAA00">
                    <a:lumMod val="75000"/>
                  </a:srgbClr>
                </a:solidFill>
              </a:rPr>
              <a:pPr/>
              <a:t>3/3/2014</a:t>
            </a:fld>
            <a:endParaRPr>
              <a:solidFill>
                <a:srgbClr val="8BAA00">
                  <a:lumMod val="75000"/>
                </a:srgbClr>
              </a:solidFill>
            </a:endParaRPr>
          </a:p>
        </p:txBody>
      </p:sp>
      <p:sp>
        <p:nvSpPr>
          <p:cNvPr id="6" name="Footer Placeholder 5"/>
          <p:cNvSpPr>
            <a:spLocks noGrp="1"/>
          </p:cNvSpPr>
          <p:nvPr>
            <p:ph type="ftr" sz="quarter" idx="11"/>
          </p:nvPr>
        </p:nvSpPr>
        <p:spPr/>
        <p:txBody>
          <a:bodyPr/>
          <a:lstStyle/>
          <a:p>
            <a:endParaRPr dirty="0">
              <a:solidFill>
                <a:srgbClr val="8BAA00">
                  <a:lumMod val="75000"/>
                </a:srgbClr>
              </a:solidFill>
            </a:endParaRPr>
          </a:p>
        </p:txBody>
      </p:sp>
      <p:sp>
        <p:nvSpPr>
          <p:cNvPr id="7" name="Slide Number Placeholder 6"/>
          <p:cNvSpPr>
            <a:spLocks noGrp="1"/>
          </p:cNvSpPr>
          <p:nvPr>
            <p:ph type="sldNum" sz="quarter" idx="12"/>
          </p:nvPr>
        </p:nvSpPr>
        <p:spPr>
          <a:xfrm>
            <a:off x="0" y="6587412"/>
            <a:ext cx="307802" cy="270588"/>
          </a:xfrm>
        </p:spPr>
        <p:txBody>
          <a:bodyPr/>
          <a:lstStyle/>
          <a:p>
            <a:fld id="{9CD8D479-8942-46E8-A226-A4E01F7A105C}" type="slidenum">
              <a:rPr>
                <a:solidFill>
                  <a:srgbClr val="8BAA00">
                    <a:lumMod val="75000"/>
                  </a:srgbClr>
                </a:solidFill>
              </a:rPr>
              <a:pPr/>
              <a:t>‹#›</a:t>
            </a:fld>
            <a:endParaRPr dirty="0">
              <a:solidFill>
                <a:srgbClr val="8BAA00">
                  <a:lumMod val="75000"/>
                </a:srgbClr>
              </a:solidFill>
            </a:endParaRPr>
          </a:p>
        </p:txBody>
      </p:sp>
      <p:sp>
        <p:nvSpPr>
          <p:cNvPr id="8" name="Text Box 22"/>
          <p:cNvSpPr txBox="1">
            <a:spLocks noChangeArrowheads="1"/>
          </p:cNvSpPr>
          <p:nvPr userDrawn="1"/>
        </p:nvSpPr>
        <p:spPr bwMode="auto">
          <a:xfrm>
            <a:off x="1028701" y="6596743"/>
            <a:ext cx="8115299" cy="261257"/>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0" tIns="0" rIns="0" bIns="0" numCol="1" anchor="t" anchorCtr="0" compatLnSpc="1">
            <a:prstTxWarp prst="textNoShape">
              <a:avLst/>
            </a:prstTxWarp>
          </a:bodyPr>
          <a:lstStyle/>
          <a:p>
            <a:pPr defTabSz="1175644" fontAlgn="base">
              <a:spcBef>
                <a:spcPct val="0"/>
              </a:spcBef>
              <a:spcAft>
                <a:spcPct val="0"/>
              </a:spcAft>
            </a:pPr>
            <a:r>
              <a:rPr lang="en-US" sz="1300" b="1" dirty="0" smtClean="0">
                <a:solidFill>
                  <a:srgbClr val="000000"/>
                </a:solidFill>
                <a:latin typeface="Arial Narrow" pitchFamily="34" charset="0"/>
              </a:rPr>
              <a:t>      </a:t>
            </a:r>
            <a:r>
              <a:rPr lang="en-US" sz="1200" b="1" dirty="0" smtClean="0">
                <a:solidFill>
                  <a:srgbClr val="000000"/>
                </a:solidFill>
                <a:latin typeface="Arial Narrow" pitchFamily="34" charset="0"/>
              </a:rPr>
              <a:t>CALIFORNIA EDUCATION AND THE ENVIORNMENT INITATIVE  |  </a:t>
            </a:r>
            <a:r>
              <a:rPr lang="en-US" sz="1200" dirty="0" smtClean="0">
                <a:solidFill>
                  <a:srgbClr val="000000"/>
                </a:solidFill>
                <a:latin typeface="Arial Narrow" pitchFamily="34" charset="0"/>
              </a:rPr>
              <a:t>Unit 11.9.7 | The United States and Mexico: Working Together</a:t>
            </a:r>
            <a:r>
              <a:rPr lang="en-US" sz="1300" dirty="0" smtClean="0">
                <a:solidFill>
                  <a:srgbClr val="000000"/>
                </a:solidFill>
                <a:latin typeface="Arial Narrow" pitchFamily="34" charset="0"/>
              </a:rPr>
              <a:t>  </a:t>
            </a:r>
            <a:r>
              <a:rPr lang="en-US" sz="1300" b="1" dirty="0" smtClean="0">
                <a:solidFill>
                  <a:srgbClr val="8BAA00"/>
                </a:solidFill>
                <a:latin typeface="Arial Narrow" pitchFamily="34" charset="0"/>
              </a:rPr>
              <a:t/>
            </a:r>
            <a:br>
              <a:rPr lang="en-US" sz="1300" b="1" dirty="0" smtClean="0">
                <a:solidFill>
                  <a:srgbClr val="8BAA00"/>
                </a:solidFill>
                <a:latin typeface="Arial Narrow" pitchFamily="34" charset="0"/>
              </a:rPr>
            </a:br>
            <a:endParaRPr lang="en-US" sz="1300" b="1" dirty="0" smtClean="0">
              <a:solidFill>
                <a:srgbClr val="8BAA00"/>
              </a:solidFill>
              <a:latin typeface="Arial Narrow" pitchFamily="34" charset="0"/>
            </a:endParaRPr>
          </a:p>
          <a:p>
            <a:pPr defTabSz="1175644" fontAlgn="base">
              <a:spcBef>
                <a:spcPct val="0"/>
              </a:spcBef>
              <a:spcAft>
                <a:spcPct val="0"/>
              </a:spcAft>
            </a:pPr>
            <a:endParaRPr lang="en-US" sz="2300" dirty="0" smtClean="0">
              <a:solidFill>
                <a:srgbClr val="8BAA00"/>
              </a:solidFill>
              <a:latin typeface="Arial" pitchFamily="34" charset="0"/>
            </a:endParaRP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323326" y="6596743"/>
            <a:ext cx="750497" cy="261257"/>
          </a:xfrm>
        </p:spPr>
        <p:txBody>
          <a:bodyPr/>
          <a:lstStyle/>
          <a:p>
            <a:fld id="{4470D080-30AF-4863-A8C7-4AE84CF7C453}" type="datetime1">
              <a:rPr lang="en-US" smtClean="0">
                <a:solidFill>
                  <a:srgbClr val="8BAA00">
                    <a:lumMod val="75000"/>
                  </a:srgbClr>
                </a:solidFill>
              </a:rPr>
              <a:pPr/>
              <a:t>3/3/2014</a:t>
            </a:fld>
            <a:endParaRPr>
              <a:solidFill>
                <a:srgbClr val="8BAA00">
                  <a:lumMod val="75000"/>
                </a:srgbClr>
              </a:solidFill>
            </a:endParaRPr>
          </a:p>
        </p:txBody>
      </p:sp>
      <p:sp>
        <p:nvSpPr>
          <p:cNvPr id="5" name="Footer Placeholder 4"/>
          <p:cNvSpPr>
            <a:spLocks noGrp="1"/>
          </p:cNvSpPr>
          <p:nvPr>
            <p:ph type="ftr" sz="quarter" idx="11"/>
          </p:nvPr>
        </p:nvSpPr>
        <p:spPr/>
        <p:txBody>
          <a:bodyPr/>
          <a:lstStyle/>
          <a:p>
            <a:endParaRPr dirty="0">
              <a:solidFill>
                <a:srgbClr val="8BAA00">
                  <a:lumMod val="75000"/>
                </a:srgbClr>
              </a:solidFill>
            </a:endParaRPr>
          </a:p>
        </p:txBody>
      </p:sp>
      <p:sp>
        <p:nvSpPr>
          <p:cNvPr id="6" name="Slide Number Placeholder 5"/>
          <p:cNvSpPr>
            <a:spLocks noGrp="1"/>
          </p:cNvSpPr>
          <p:nvPr>
            <p:ph type="sldNum" sz="quarter" idx="12"/>
          </p:nvPr>
        </p:nvSpPr>
        <p:spPr>
          <a:xfrm>
            <a:off x="0" y="6568751"/>
            <a:ext cx="307802" cy="289249"/>
          </a:xfrm>
        </p:spPr>
        <p:txBody>
          <a:bodyPr/>
          <a:lstStyle/>
          <a:p>
            <a:fld id="{9CD8D479-8942-46E8-A226-A4E01F7A105C}" type="slidenum">
              <a:rPr>
                <a:solidFill>
                  <a:srgbClr val="8BAA00">
                    <a:lumMod val="75000"/>
                  </a:srgbClr>
                </a:solidFill>
              </a:rPr>
              <a:pPr/>
              <a:t>‹#›</a:t>
            </a:fld>
            <a:endParaRPr dirty="0">
              <a:solidFill>
                <a:srgbClr val="8BAA00">
                  <a:lumMod val="75000"/>
                </a:srgbClr>
              </a:solidFill>
            </a:endParaRPr>
          </a:p>
        </p:txBody>
      </p:sp>
      <p:sp>
        <p:nvSpPr>
          <p:cNvPr id="7" name="Text Box 22"/>
          <p:cNvSpPr txBox="1">
            <a:spLocks noChangeArrowheads="1"/>
          </p:cNvSpPr>
          <p:nvPr userDrawn="1"/>
        </p:nvSpPr>
        <p:spPr bwMode="auto">
          <a:xfrm>
            <a:off x="1028701" y="6596743"/>
            <a:ext cx="8115299" cy="261257"/>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0" tIns="0" rIns="0" bIns="0" numCol="1" anchor="t" anchorCtr="0" compatLnSpc="1">
            <a:prstTxWarp prst="textNoShape">
              <a:avLst/>
            </a:prstTxWarp>
          </a:bodyPr>
          <a:lstStyle/>
          <a:p>
            <a:pPr defTabSz="1175644" fontAlgn="base">
              <a:spcBef>
                <a:spcPct val="0"/>
              </a:spcBef>
              <a:spcAft>
                <a:spcPct val="0"/>
              </a:spcAft>
            </a:pPr>
            <a:r>
              <a:rPr lang="en-US" sz="1300" b="1" dirty="0" smtClean="0">
                <a:solidFill>
                  <a:srgbClr val="000000"/>
                </a:solidFill>
                <a:latin typeface="Arial Narrow" pitchFamily="34" charset="0"/>
              </a:rPr>
              <a:t>      </a:t>
            </a:r>
            <a:r>
              <a:rPr lang="en-US" sz="1200" b="1" dirty="0" smtClean="0">
                <a:solidFill>
                  <a:srgbClr val="000000"/>
                </a:solidFill>
                <a:latin typeface="Arial Narrow" pitchFamily="34" charset="0"/>
              </a:rPr>
              <a:t>CALIFORNIA EDUCATION AND THE ENVIORNMENT INITATIVE  |  </a:t>
            </a:r>
            <a:r>
              <a:rPr lang="en-US" sz="1200" dirty="0" smtClean="0">
                <a:solidFill>
                  <a:srgbClr val="000000"/>
                </a:solidFill>
                <a:latin typeface="Arial Narrow" pitchFamily="34" charset="0"/>
              </a:rPr>
              <a:t>Unit 11.9.7 | The United States and Mexico: Working Together</a:t>
            </a:r>
            <a:r>
              <a:rPr lang="en-US" sz="1300" dirty="0" smtClean="0">
                <a:solidFill>
                  <a:srgbClr val="000000"/>
                </a:solidFill>
                <a:latin typeface="Arial Narrow" pitchFamily="34" charset="0"/>
              </a:rPr>
              <a:t>  </a:t>
            </a:r>
            <a:r>
              <a:rPr lang="en-US" sz="1300" b="1" dirty="0" smtClean="0">
                <a:solidFill>
                  <a:srgbClr val="8BAA00"/>
                </a:solidFill>
                <a:latin typeface="Arial Narrow" pitchFamily="34" charset="0"/>
              </a:rPr>
              <a:t/>
            </a:r>
            <a:br>
              <a:rPr lang="en-US" sz="1300" b="1" dirty="0" smtClean="0">
                <a:solidFill>
                  <a:srgbClr val="8BAA00"/>
                </a:solidFill>
                <a:latin typeface="Arial Narrow" pitchFamily="34" charset="0"/>
              </a:rPr>
            </a:br>
            <a:endParaRPr lang="en-US" sz="1300" b="1" dirty="0" smtClean="0">
              <a:solidFill>
                <a:srgbClr val="8BAA00"/>
              </a:solidFill>
              <a:latin typeface="Arial Narrow" pitchFamily="34" charset="0"/>
            </a:endParaRPr>
          </a:p>
          <a:p>
            <a:pPr defTabSz="1175644" fontAlgn="base">
              <a:spcBef>
                <a:spcPct val="0"/>
              </a:spcBef>
              <a:spcAft>
                <a:spcPct val="0"/>
              </a:spcAft>
            </a:pPr>
            <a:endParaRPr lang="en-US" sz="2300" dirty="0" smtClean="0">
              <a:solidFill>
                <a:srgbClr val="8BAA00"/>
              </a:solidFill>
              <a:latin typeface="Arial" pitchFamily="34" charset="0"/>
            </a:endParaRP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90501"/>
            <a:ext cx="1543050" cy="5986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28650" y="190501"/>
            <a:ext cx="5800725" cy="5986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4E32773F-7C52-4F71-BDDB-397098ADC038}" type="datetime1">
              <a:rPr lang="en-US" smtClean="0">
                <a:solidFill>
                  <a:srgbClr val="8BAA00">
                    <a:lumMod val="75000"/>
                  </a:srgbClr>
                </a:solidFill>
              </a:rPr>
              <a:pPr/>
              <a:t>3/3/2014</a:t>
            </a:fld>
            <a:endParaRPr>
              <a:solidFill>
                <a:srgbClr val="8BAA00">
                  <a:lumMod val="75000"/>
                </a:srgbClr>
              </a:solidFill>
            </a:endParaRPr>
          </a:p>
        </p:txBody>
      </p:sp>
      <p:sp>
        <p:nvSpPr>
          <p:cNvPr id="5" name="Footer Placeholder 4"/>
          <p:cNvSpPr>
            <a:spLocks noGrp="1"/>
          </p:cNvSpPr>
          <p:nvPr>
            <p:ph type="ftr" sz="quarter" idx="11"/>
          </p:nvPr>
        </p:nvSpPr>
        <p:spPr/>
        <p:txBody>
          <a:bodyPr/>
          <a:lstStyle/>
          <a:p>
            <a:endParaRPr>
              <a:solidFill>
                <a:srgbClr val="8BAA00">
                  <a:lumMod val="75000"/>
                </a:srgbClr>
              </a:solidFill>
            </a:endParaRPr>
          </a:p>
        </p:txBody>
      </p:sp>
      <p:sp>
        <p:nvSpPr>
          <p:cNvPr id="6" name="Slide Number Placeholder 5"/>
          <p:cNvSpPr>
            <a:spLocks noGrp="1"/>
          </p:cNvSpPr>
          <p:nvPr>
            <p:ph type="sldNum" sz="quarter" idx="12"/>
          </p:nvPr>
        </p:nvSpPr>
        <p:spPr/>
        <p:txBody>
          <a:bodyPr/>
          <a:lstStyle/>
          <a:p>
            <a:fld id="{9CD8D479-8942-46E8-A226-A4E01F7A105C}" type="slidenum">
              <a:rPr>
                <a:solidFill>
                  <a:srgbClr val="8BAA00">
                    <a:lumMod val="75000"/>
                  </a:srgbClr>
                </a:solidFill>
              </a:rPr>
              <a:pPr/>
              <a:t>‹#›</a:t>
            </a:fld>
            <a:endParaRPr>
              <a:solidFill>
                <a:srgbClr val="8BAA00">
                  <a:lumMod val="75000"/>
                </a:srgbClr>
              </a:solidFill>
            </a:endParaRP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cstate="print"/>
          <a:srcRect l="2599" r="5874" b="5262"/>
          <a:stretch/>
        </p:blipFill>
        <p:spPr>
          <a:xfrm>
            <a:off x="3530" y="5867400"/>
            <a:ext cx="9144000" cy="1053694"/>
          </a:xfrm>
          <a:prstGeom prst="rect">
            <a:avLst/>
          </a:prstGeom>
        </p:spPr>
      </p:pic>
      <p:sp>
        <p:nvSpPr>
          <p:cNvPr id="2" name="Title 1"/>
          <p:cNvSpPr>
            <a:spLocks noGrp="1"/>
          </p:cNvSpPr>
          <p:nvPr>
            <p:ph type="title"/>
          </p:nvPr>
        </p:nvSpPr>
        <p:spPr>
          <a:xfrm>
            <a:off x="436180" y="76200"/>
            <a:ext cx="8403020" cy="685800"/>
          </a:xfrm>
        </p:spPr>
        <p:txBody>
          <a:bodyPr anchor="ctr" anchorCtr="0">
            <a:normAutofit/>
          </a:bodyPr>
          <a:lstStyle>
            <a:lvl1pPr algn="l">
              <a:defRPr sz="3000" b="0">
                <a:solidFill>
                  <a:schemeClr val="tx1">
                    <a:lumMod val="85000"/>
                    <a:lumOff val="1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3/3/2014</a:t>
            </a:fld>
            <a:endParaRPr lang="en-US" dirty="0"/>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fld id="{A258050E-B668-4FA7-85AD-C750C80A6E9B}" type="datetimeFigureOut">
              <a:rPr lang="en-US" smtClean="0"/>
              <a:pPr/>
              <a:t>3/3/2014</a:t>
            </a:fld>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58050E-B668-4FA7-85AD-C750C80A6E9B}" type="datetimeFigureOut">
              <a:rPr lang="en-US" smtClean="0"/>
              <a:pPr/>
              <a:t>3/3/2014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3/3/2014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8050E-B668-4FA7-85AD-C750C80A6E9B}" type="datetimeFigureOut">
              <a:rPr lang="en-US" smtClean="0"/>
              <a:pPr/>
              <a:t>3/3/2014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290400" y="3081000"/>
            <a:ext cx="86868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283952" y="2424752"/>
            <a:ext cx="8694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3/3/2014</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9" name="Title 1"/>
          <p:cNvSpPr>
            <a:spLocks noGrp="1"/>
          </p:cNvSpPr>
          <p:nvPr>
            <p:ph type="title"/>
          </p:nvPr>
        </p:nvSpPr>
        <p:spPr>
          <a:xfrm>
            <a:off x="414867" y="3200400"/>
            <a:ext cx="70104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4648200" y="664780"/>
            <a:ext cx="4191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11" name="Rectangle 10"/>
          <p:cNvSpPr/>
          <p:nvPr userDrawn="1"/>
        </p:nvSpPr>
        <p:spPr>
          <a:xfrm>
            <a:off x="0" y="2819400"/>
            <a:ext cx="7543800" cy="22098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2" presetClass="entr" presetSubtype="8"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11"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258050E-B668-4FA7-85AD-C750C80A6E9B}" type="datetimeFigureOut">
              <a:rPr lang="en-US" smtClean="0"/>
              <a:pPr/>
              <a:t>3/3/2014</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7" cstate="print"/>
          <a:srcRect l="2599" r="5874" b="5262"/>
          <a:stretch/>
        </p:blipFill>
        <p:spPr>
          <a:xfrm>
            <a:off x="3530" y="5867400"/>
            <a:ext cx="9144000" cy="1053694"/>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8050E-B668-4FA7-85AD-C750C80A6E9B}" type="datetimeFigureOut">
              <a:rPr lang="en-US" smtClean="0"/>
              <a:pPr/>
              <a:t>3/3/2014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63" r:id="rId14"/>
    <p:sldLayoutId id="2147483689" r:id="rId1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1" name="Rectangle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rgbClr val="8BAA00">
                  <a:lumMod val="75000"/>
                </a:srgbClr>
              </a:solidFill>
            </a:endParaRPr>
          </a:p>
        </p:txBody>
      </p:sp>
      <p:sp>
        <p:nvSpPr>
          <p:cNvPr id="2" name="Title Placeholder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4"/>
          </p:nvPr>
        </p:nvSpPr>
        <p:spPr>
          <a:xfrm>
            <a:off x="0" y="6629400"/>
            <a:ext cx="307802"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9CD8D479-8942-46E8-A226-A4E01F7A105C}" type="slidenum">
              <a:rPr>
                <a:solidFill>
                  <a:srgbClr val="8BAA00">
                    <a:lumMod val="75000"/>
                  </a:srgbClr>
                </a:solidFill>
              </a:rPr>
              <a:pPr/>
              <a:t>‹#›</a:t>
            </a:fld>
            <a:endParaRPr>
              <a:solidFill>
                <a:srgbClr val="8BAA00">
                  <a:lumMod val="75000"/>
                </a:srgbClr>
              </a:solidFill>
            </a:endParaRPr>
          </a:p>
        </p:txBody>
      </p:sp>
      <p:sp>
        <p:nvSpPr>
          <p:cNvPr id="4" name="Date Placeholder 3"/>
          <p:cNvSpPr>
            <a:spLocks noGrp="1"/>
          </p:cNvSpPr>
          <p:nvPr>
            <p:ph type="dt" sz="half" idx="2"/>
          </p:nvPr>
        </p:nvSpPr>
        <p:spPr>
          <a:xfrm>
            <a:off x="323326" y="6629400"/>
            <a:ext cx="750497" cy="228600"/>
          </a:xfrm>
          <a:prstGeom prst="rect">
            <a:avLst/>
          </a:prstGeom>
        </p:spPr>
        <p:txBody>
          <a:bodyPr vert="horz" lIns="91440" tIns="45720" rIns="91440" bIns="45720" rtlCol="0" anchor="ctr"/>
          <a:lstStyle>
            <a:lvl1pPr algn="r">
              <a:defRPr sz="800">
                <a:solidFill>
                  <a:schemeClr val="accent1">
                    <a:lumMod val="75000"/>
                  </a:schemeClr>
                </a:solidFill>
              </a:defRPr>
            </a:lvl1pPr>
          </a:lstStyle>
          <a:p>
            <a:fld id="{4953D29A-C1A5-4A92-9BBD-366A1A29828F}" type="datetime1">
              <a:rPr lang="en-US" smtClean="0">
                <a:solidFill>
                  <a:srgbClr val="8BAA00">
                    <a:lumMod val="75000"/>
                  </a:srgbClr>
                </a:solidFill>
              </a:rPr>
              <a:pPr/>
              <a:t>3/3/2014</a:t>
            </a:fld>
            <a:endParaRPr>
              <a:solidFill>
                <a:srgbClr val="8BAA00">
                  <a:lumMod val="75000"/>
                </a:srgbClr>
              </a:solidFill>
            </a:endParaRPr>
          </a:p>
        </p:txBody>
      </p:sp>
      <p:sp>
        <p:nvSpPr>
          <p:cNvPr id="5" name="Footer Placeholder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800">
                <a:solidFill>
                  <a:schemeClr val="accent1">
                    <a:lumMod val="75000"/>
                  </a:schemeClr>
                </a:solidFill>
              </a:defRPr>
            </a:lvl1pPr>
          </a:lstStyle>
          <a:p>
            <a:endParaRPr>
              <a:solidFill>
                <a:srgbClr val="8BAA00">
                  <a:lumMod val="75000"/>
                </a:srgbClr>
              </a:solidFill>
            </a:endParaRPr>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l" defTabSz="914400" rtl="0" eaLnBrk="1" latinLnBrk="0" hangingPunct="1">
        <a:spcBef>
          <a:spcPct val="0"/>
        </a:spcBef>
        <a:buNone/>
        <a:defRPr sz="3400" kern="1200">
          <a:solidFill>
            <a:schemeClr val="accent1"/>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gif"/><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9.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hyperlink" Target="http://www.teachtci.com/science/interactive-science-textbooks-and-curriculum/understanding-ngss.html" TargetMode="Externa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6.png"/><Relationship Id="rId1" Type="http://schemas.openxmlformats.org/officeDocument/2006/relationships/slideLayout" Target="../slideLayouts/slideLayout3.xml"/><Relationship Id="rId5" Type="http://schemas.openxmlformats.org/officeDocument/2006/relationships/image" Target="../media/image121.png"/><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31.jpeg"/></Relationships>
</file>

<file path=ppt/slides/_rels/slide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50.jpeg"/><Relationship Id="rId1" Type="http://schemas.openxmlformats.org/officeDocument/2006/relationships/slideLayout" Target="../slideLayouts/slideLayout14.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7.xml"/><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733800" y="0"/>
            <a:ext cx="5181182" cy="2732689"/>
          </a:xfrm>
        </p:spPr>
        <p:txBody>
          <a:bodyPr>
            <a:normAutofit/>
          </a:bodyPr>
          <a:lstStyle/>
          <a:p>
            <a:endParaRPr lang="en-US" dirty="0" smtClean="0"/>
          </a:p>
          <a:p>
            <a:endParaRPr lang="en-US" dirty="0" smtClean="0"/>
          </a:p>
          <a:p>
            <a:endParaRPr lang="en-US" dirty="0" smtClean="0"/>
          </a:p>
          <a:p>
            <a:pPr algn="ctr"/>
            <a:r>
              <a:rPr lang="en-US" b="1" dirty="0" smtClean="0"/>
              <a:t>We’ll help you get ready for NGSS!</a:t>
            </a:r>
          </a:p>
          <a:p>
            <a:endParaRPr lang="en-US" b="1" dirty="0"/>
          </a:p>
          <a:p>
            <a:endParaRPr lang="en-US" dirty="0" smtClean="0"/>
          </a:p>
          <a:p>
            <a:endParaRPr lang="en-US" dirty="0"/>
          </a:p>
          <a:p>
            <a:endParaRPr lang="en-US" dirty="0" smtClean="0"/>
          </a:p>
          <a:p>
            <a:pPr algn="ctr"/>
            <a:endParaRPr lang="en-US" dirty="0" smtClean="0"/>
          </a:p>
        </p:txBody>
      </p:sp>
      <p:sp>
        <p:nvSpPr>
          <p:cNvPr id="5" name="Title 4"/>
          <p:cNvSpPr>
            <a:spLocks noGrp="1"/>
          </p:cNvSpPr>
          <p:nvPr>
            <p:ph type="title"/>
          </p:nvPr>
        </p:nvSpPr>
        <p:spPr>
          <a:xfrm>
            <a:off x="228600" y="3188900"/>
            <a:ext cx="7239000" cy="1840300"/>
          </a:xfrm>
        </p:spPr>
        <p:txBody>
          <a:bodyPr>
            <a:noAutofit/>
          </a:bodyPr>
          <a:lstStyle/>
          <a:p>
            <a:pPr algn="l"/>
            <a:r>
              <a:rPr lang="en-US" sz="4400" b="0" dirty="0"/>
              <a:t>Teaching Next Generation </a:t>
            </a:r>
            <a:br>
              <a:rPr lang="en-US" sz="4400" b="0" dirty="0"/>
            </a:br>
            <a:r>
              <a:rPr lang="en-US" sz="4400" b="0" dirty="0"/>
              <a:t>Science Standards with </a:t>
            </a:r>
            <a:br>
              <a:rPr lang="en-US" sz="4400" b="0" dirty="0"/>
            </a:br>
            <a:r>
              <a:rPr lang="en-US" sz="4400" b="0" dirty="0"/>
              <a:t>the EEI </a:t>
            </a:r>
            <a:r>
              <a:rPr lang="en-US" sz="4400" b="0" dirty="0" smtClean="0"/>
              <a:t>Curriculum</a:t>
            </a:r>
            <a:endParaRPr lang="en-US" sz="4000" b="0" dirty="0"/>
          </a:p>
        </p:txBody>
      </p:sp>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1290049" cy="2490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5410200"/>
            <a:ext cx="3688061" cy="899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citechframework.files.wordpress.com/2013/03/ngss_logo.gif"/>
          <p:cNvPicPr>
            <a:picLocks noChangeAspect="1" noChangeArrowheads="1"/>
          </p:cNvPicPr>
          <p:nvPr/>
        </p:nvPicPr>
        <p:blipFill>
          <a:blip r:embed="rId5" cstate="print"/>
          <a:srcRect b="2222"/>
          <a:stretch>
            <a:fillRect/>
          </a:stretch>
        </p:blipFill>
        <p:spPr bwMode="auto">
          <a:xfrm>
            <a:off x="4176703" y="762000"/>
            <a:ext cx="4205297" cy="198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6381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143000"/>
            <a:ext cx="3622964" cy="2061422"/>
          </a:xfrm>
          <a:prstGeom prst="rect">
            <a:avLst/>
          </a:prstGeom>
          <a:noFill/>
        </p:spPr>
        <p:txBody>
          <a:bodyPr wrap="square" rtlCol="0" anchor="b">
            <a:noAutofit/>
          </a:bodyPr>
          <a:lstStyle/>
          <a:p>
            <a:pPr algn="ctr"/>
            <a:r>
              <a:rPr lang="en-US" sz="4400" b="1" dirty="0" smtClean="0">
                <a:solidFill>
                  <a:srgbClr val="000000"/>
                </a:solidFill>
                <a:latin typeface="Arial Narrow" pitchFamily="34" charset="0"/>
              </a:rPr>
              <a:t>Specifically designed for California</a:t>
            </a:r>
            <a:endParaRPr lang="en-US" sz="3200" b="1" dirty="0" smtClean="0">
              <a:solidFill>
                <a:srgbClr val="000000"/>
              </a:solidFill>
              <a:latin typeface="Arial Narrow" pitchFamily="34" charset="0"/>
            </a:endParaRPr>
          </a:p>
        </p:txBody>
      </p:sp>
      <p:sp>
        <p:nvSpPr>
          <p:cNvPr id="30" name="Text Placeholder 9"/>
          <p:cNvSpPr txBox="1">
            <a:spLocks/>
          </p:cNvSpPr>
          <p:nvPr/>
        </p:nvSpPr>
        <p:spPr>
          <a:xfrm>
            <a:off x="187034" y="3454291"/>
            <a:ext cx="8229601" cy="533400"/>
          </a:xfrm>
          <a:prstGeom prst="rect">
            <a:avLst/>
          </a:prstGeom>
          <a:solidFill>
            <a:srgbClr val="92D050"/>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000" b="1" dirty="0" smtClean="0">
                <a:solidFill>
                  <a:prstClr val="black">
                    <a:lumMod val="75000"/>
                    <a:lumOff val="25000"/>
                  </a:prstClr>
                </a:solidFill>
              </a:rPr>
              <a:t>     </a:t>
            </a:r>
            <a:r>
              <a:rPr lang="en-US" sz="2800" b="1" dirty="0" smtClean="0">
                <a:solidFill>
                  <a:srgbClr val="000000"/>
                </a:solidFill>
                <a:latin typeface="Arial Narrow" pitchFamily="34" charset="0"/>
              </a:rPr>
              <a:t>Rich Informational Text </a:t>
            </a:r>
            <a:endParaRPr lang="en-US" sz="2200" b="1" dirty="0">
              <a:solidFill>
                <a:srgbClr val="000000"/>
              </a:solidFill>
              <a:latin typeface="Arial Narrow" pitchFamily="34" charset="0"/>
            </a:endParaRPr>
          </a:p>
        </p:txBody>
      </p:sp>
      <p:pic>
        <p:nvPicPr>
          <p:cNvPr id="6" name="Picture 2" descr="http://scitechframework.files.wordpress.com/2013/03/ngss_logo.gif"/>
          <p:cNvPicPr>
            <a:picLocks noChangeAspect="1" noChangeArrowheads="1"/>
          </p:cNvPicPr>
          <p:nvPr/>
        </p:nvPicPr>
        <p:blipFill>
          <a:blip r:embed="rId3" cstate="print"/>
          <a:srcRect b="2222"/>
          <a:stretch>
            <a:fillRect/>
          </a:stretch>
        </p:blipFill>
        <p:spPr bwMode="auto">
          <a:xfrm>
            <a:off x="381000" y="4191000"/>
            <a:ext cx="3733800" cy="1759068"/>
          </a:xfrm>
          <a:prstGeom prst="rect">
            <a:avLst/>
          </a:prstGeom>
          <a:ln>
            <a:noFill/>
          </a:ln>
          <a:effectLst>
            <a:outerShdw blurRad="292100" dist="139700" dir="2700000" algn="tl" rotWithShape="0">
              <a:srgbClr val="333333">
                <a:alpha val="65000"/>
              </a:srgbClr>
            </a:outerShdw>
          </a:effectLst>
        </p:spPr>
      </p:pic>
      <p:pic>
        <p:nvPicPr>
          <p:cNvPr id="65537" name="Picture 1"/>
          <p:cNvPicPr>
            <a:picLocks noChangeAspect="1" noChangeArrowheads="1"/>
          </p:cNvPicPr>
          <p:nvPr/>
        </p:nvPicPr>
        <p:blipFill>
          <a:blip r:embed="rId4" cstate="print"/>
          <a:srcRect/>
          <a:stretch>
            <a:fillRect/>
          </a:stretch>
        </p:blipFill>
        <p:spPr bwMode="auto">
          <a:xfrm>
            <a:off x="4267200" y="685800"/>
            <a:ext cx="4719287" cy="5410200"/>
          </a:xfrm>
          <a:prstGeom prst="rect">
            <a:avLst/>
          </a:prstGeom>
          <a:noFill/>
          <a:ln w="9525">
            <a:noFill/>
            <a:miter lim="800000"/>
            <a:headEnd/>
            <a:tailEnd/>
          </a:ln>
        </p:spPr>
      </p:pic>
    </p:spTree>
    <p:extLst>
      <p:ext uri="{BB962C8B-B14F-4D97-AF65-F5344CB8AC3E}">
        <p14:creationId xmlns:p14="http://schemas.microsoft.com/office/powerpoint/2010/main" val="2720305052"/>
      </p:ext>
    </p:extLst>
  </p:cSld>
  <p:clrMapOvr>
    <a:masterClrMapping/>
  </p:clrMapOvr>
  <p:transition>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nextgenscience.org/sites/ngss/files/styles/large/public/Adjusted%20Logo%20091611_0.png?itok=_bL8aVxj"/>
          <p:cNvPicPr>
            <a:picLocks noChangeAspect="1" noChangeArrowheads="1"/>
          </p:cNvPicPr>
          <p:nvPr/>
        </p:nvPicPr>
        <p:blipFill>
          <a:blip r:embed="rId3" cstate="print"/>
          <a:srcRect/>
          <a:stretch>
            <a:fillRect/>
          </a:stretch>
        </p:blipFill>
        <p:spPr bwMode="auto">
          <a:xfrm>
            <a:off x="152400" y="2057400"/>
            <a:ext cx="2835593" cy="2971800"/>
          </a:xfrm>
          <a:prstGeom prst="rect">
            <a:avLst/>
          </a:prstGeom>
          <a:noFill/>
        </p:spPr>
      </p:pic>
      <p:sp>
        <p:nvSpPr>
          <p:cNvPr id="7" name="Title 1"/>
          <p:cNvSpPr>
            <a:spLocks noGrp="1"/>
          </p:cNvSpPr>
          <p:nvPr>
            <p:ph type="title"/>
          </p:nvPr>
        </p:nvSpPr>
        <p:spPr>
          <a:xfrm>
            <a:off x="457200" y="76200"/>
            <a:ext cx="8305800" cy="990600"/>
          </a:xfrm>
        </p:spPr>
        <p:txBody>
          <a:bodyPr>
            <a:normAutofit/>
          </a:bodyPr>
          <a:lstStyle/>
          <a:p>
            <a:r>
              <a:rPr lang="en-US" sz="4000" dirty="0" smtClean="0"/>
              <a:t>NGSS Basics</a:t>
            </a:r>
            <a:endParaRPr lang="en-US" sz="4000" dirty="0"/>
          </a:p>
        </p:txBody>
      </p:sp>
      <p:graphicFrame>
        <p:nvGraphicFramePr>
          <p:cNvPr id="4" name="Diagram 3"/>
          <p:cNvGraphicFramePr/>
          <p:nvPr>
            <p:extLst>
              <p:ext uri="{D42A27DB-BD31-4B8C-83A1-F6EECF244321}">
                <p14:modId xmlns:p14="http://schemas.microsoft.com/office/powerpoint/2010/main" val="3388061479"/>
              </p:ext>
            </p:extLst>
          </p:nvPr>
        </p:nvGraphicFramePr>
        <p:xfrm>
          <a:off x="3048000" y="1371600"/>
          <a:ext cx="5562600" cy="4851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2406680"/>
      </p:ext>
    </p:extLst>
  </p:cSld>
  <p:clrMapOvr>
    <a:masterClrMapping/>
  </p:clrMapOvr>
  <p:transition spd="slow">
    <p:wipe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62" y="2286000"/>
            <a:ext cx="7010400" cy="1143000"/>
          </a:xfrm>
        </p:spPr>
        <p:style>
          <a:lnRef idx="3">
            <a:schemeClr val="lt1"/>
          </a:lnRef>
          <a:fillRef idx="1">
            <a:schemeClr val="accent2"/>
          </a:fillRef>
          <a:effectRef idx="1">
            <a:schemeClr val="accent2"/>
          </a:effectRef>
          <a:fontRef idx="minor">
            <a:schemeClr val="lt1"/>
          </a:fontRef>
        </p:style>
        <p:txBody>
          <a:bodyPr/>
          <a:lstStyle/>
          <a:p>
            <a:r>
              <a:rPr lang="en-US" dirty="0" smtClean="0"/>
              <a:t>  Ready!</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265386"/>
            <a:ext cx="6355994" cy="6076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90600" y="6331826"/>
            <a:ext cx="4876800" cy="646331"/>
          </a:xfrm>
          <a:prstGeom prst="rect">
            <a:avLst/>
          </a:prstGeom>
          <a:noFill/>
        </p:spPr>
        <p:txBody>
          <a:bodyPr wrap="square" rtlCol="0">
            <a:spAutoFit/>
          </a:bodyPr>
          <a:lstStyle/>
          <a:p>
            <a:endParaRPr lang="en-US" dirty="0" smtClean="0"/>
          </a:p>
          <a:p>
            <a:endParaRPr lang="en-US" dirty="0"/>
          </a:p>
        </p:txBody>
      </p:sp>
      <p:sp>
        <p:nvSpPr>
          <p:cNvPr id="8" name="Rectangle 7"/>
          <p:cNvSpPr/>
          <p:nvPr/>
        </p:nvSpPr>
        <p:spPr>
          <a:xfrm>
            <a:off x="1447800" y="6377992"/>
            <a:ext cx="7061242" cy="276999"/>
          </a:xfrm>
          <a:prstGeom prst="rect">
            <a:avLst/>
          </a:prstGeom>
          <a:noFill/>
        </p:spPr>
        <p:txBody>
          <a:bodyPr wrap="square">
            <a:spAutoFit/>
          </a:bodyPr>
          <a:lstStyle/>
          <a:p>
            <a:r>
              <a:rPr lang="en-US" sz="1200" dirty="0">
                <a:hlinkClick r:id="rId4"/>
              </a:rPr>
              <a:t>http://www.teachtci.com/science/interactive-science-textbooks-and-curriculum/understanding-ngss.html</a:t>
            </a:r>
            <a:endParaRPr lang="en-US" sz="1200" dirty="0"/>
          </a:p>
        </p:txBody>
      </p:sp>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33400"/>
            <a:ext cx="3057525" cy="1533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8708669" y="6489728"/>
            <a:ext cx="152400" cy="1652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9290163"/>
      </p:ext>
    </p:extLst>
  </p:cSld>
  <p:clrMapOvr>
    <a:masterClrMapping/>
  </p:clrMapOvr>
  <p:transition>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76200"/>
            <a:ext cx="8305800" cy="990600"/>
          </a:xfrm>
        </p:spPr>
        <p:txBody>
          <a:bodyPr>
            <a:normAutofit/>
          </a:bodyPr>
          <a:lstStyle/>
          <a:p>
            <a:r>
              <a:rPr lang="en-US" sz="4000" dirty="0" smtClean="0"/>
              <a:t>The Shift in Emphasis</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7776192"/>
              </p:ext>
            </p:extLst>
          </p:nvPr>
        </p:nvGraphicFramePr>
        <p:xfrm>
          <a:off x="4572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2" descr="http://scitechframework.files.wordpress.com/2013/03/ngss_logo.gif"/>
          <p:cNvPicPr>
            <a:picLocks noChangeAspect="1" noChangeArrowheads="1"/>
          </p:cNvPicPr>
          <p:nvPr/>
        </p:nvPicPr>
        <p:blipFill>
          <a:blip r:embed="rId4" cstate="print"/>
          <a:srcRect b="2222"/>
          <a:stretch>
            <a:fillRect/>
          </a:stretch>
        </p:blipFill>
        <p:spPr bwMode="auto">
          <a:xfrm>
            <a:off x="4629516" y="1066800"/>
            <a:ext cx="4209684" cy="1983267"/>
          </a:xfrm>
          <a:prstGeom prst="rect">
            <a:avLst/>
          </a:prstGeom>
          <a:ln>
            <a:noFill/>
          </a:ln>
          <a:effectLst>
            <a:softEdge rad="112500"/>
          </a:effectLst>
        </p:spPr>
      </p:pic>
    </p:spTree>
    <p:extLst>
      <p:ext uri="{BB962C8B-B14F-4D97-AF65-F5344CB8AC3E}">
        <p14:creationId xmlns:p14="http://schemas.microsoft.com/office/powerpoint/2010/main" val="2873966107"/>
      </p:ext>
    </p:extLst>
  </p:cSld>
  <p:clrMapOvr>
    <a:masterClrMapping/>
  </p:clrMapOvr>
  <p:transition spd="slow">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00770"/>
            <a:ext cx="6697224" cy="538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57200" y="76200"/>
            <a:ext cx="8305800" cy="990600"/>
          </a:xfrm>
        </p:spPr>
        <p:txBody>
          <a:bodyPr>
            <a:normAutofit/>
          </a:bodyPr>
          <a:lstStyle/>
          <a:p>
            <a:r>
              <a:rPr lang="en-US" sz="4000" dirty="0" smtClean="0"/>
              <a:t>NGSS Works with Common Core</a:t>
            </a:r>
            <a:endParaRPr lang="en-US" sz="4000" dirty="0"/>
          </a:p>
        </p:txBody>
      </p:sp>
      <p:pic>
        <p:nvPicPr>
          <p:cNvPr id="2050"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009934" y="1037287"/>
            <a:ext cx="7165075" cy="543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10641" y="3321974"/>
            <a:ext cx="2011565" cy="1008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51799" y="5449339"/>
            <a:ext cx="2535382" cy="1039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90945" y="990600"/>
            <a:ext cx="1995055" cy="8176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562156"/>
      </p:ext>
    </p:extLst>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83789BF-C22F-0A40-A2A3-6110E45F6A62}" type="slidenum">
              <a:rPr lang="en-US" smtClean="0"/>
              <a:pPr/>
              <a:t>15</a:t>
            </a:fld>
            <a:endParaRPr lang="en-US"/>
          </a:p>
        </p:txBody>
      </p:sp>
      <p:sp>
        <p:nvSpPr>
          <p:cNvPr id="5" name="Title 4"/>
          <p:cNvSpPr>
            <a:spLocks noGrp="1"/>
          </p:cNvSpPr>
          <p:nvPr>
            <p:ph type="title"/>
          </p:nvPr>
        </p:nvSpPr>
        <p:spPr/>
        <p:txBody>
          <a:bodyPr/>
          <a:lstStyle/>
          <a:p>
            <a:r>
              <a:rPr lang="en-US" dirty="0" smtClean="0"/>
              <a:t>Webb’s DOK</a:t>
            </a:r>
            <a:endParaRPr lang="en-US" dirty="0"/>
          </a:p>
        </p:txBody>
      </p:sp>
      <p:pic>
        <p:nvPicPr>
          <p:cNvPr id="54274" name="Picture 2" descr="http://minkhollow.ca/beckerblog/wp-content/uploads/2011/06/dok-wheel.png"/>
          <p:cNvPicPr>
            <a:picLocks noChangeAspect="1" noChangeArrowheads="1"/>
          </p:cNvPicPr>
          <p:nvPr/>
        </p:nvPicPr>
        <p:blipFill>
          <a:blip r:embed="rId2" cstate="print"/>
          <a:srcRect/>
          <a:stretch>
            <a:fillRect/>
          </a:stretch>
        </p:blipFill>
        <p:spPr bwMode="auto">
          <a:xfrm>
            <a:off x="1143000" y="228600"/>
            <a:ext cx="6867525" cy="6286501"/>
          </a:xfrm>
          <a:prstGeom prst="rect">
            <a:avLst/>
          </a:prstGeom>
          <a:noFill/>
        </p:spPr>
      </p:pic>
    </p:spTree>
    <p:extLst>
      <p:ext uri="{BB962C8B-B14F-4D97-AF65-F5344CB8AC3E}">
        <p14:creationId xmlns:p14="http://schemas.microsoft.com/office/powerpoint/2010/main" val="2767074162"/>
      </p:ext>
    </p:extLst>
  </p:cSld>
  <p:clrMapOvr>
    <a:masterClrMapping/>
  </p:clrMapOvr>
  <p:transition spd="slow">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p:cNvPicPr>
            <a:picLocks noGrp="1" noChangeAspect="1" noChangeArrowheads="1"/>
          </p:cNvPicPr>
          <p:nvPr>
            <p:ph idx="1"/>
          </p:nvPr>
        </p:nvPicPr>
        <p:blipFill>
          <a:blip r:embed="rId2" cstate="print"/>
          <a:srcRect l="4863" r="7445" b="17249"/>
          <a:stretch>
            <a:fillRect/>
          </a:stretch>
        </p:blipFill>
        <p:spPr bwMode="auto">
          <a:xfrm>
            <a:off x="76200" y="304800"/>
            <a:ext cx="8919025" cy="5651306"/>
          </a:xfrm>
          <a:prstGeom prst="rect">
            <a:avLst/>
          </a:prstGeom>
          <a:noFill/>
          <a:ln w="9525">
            <a:noFill/>
            <a:miter lim="800000"/>
            <a:headEnd/>
            <a:tailEnd/>
          </a:ln>
        </p:spPr>
      </p:pic>
      <p:sp>
        <p:nvSpPr>
          <p:cNvPr id="2" name="Title 1"/>
          <p:cNvSpPr>
            <a:spLocks noGrp="1"/>
          </p:cNvSpPr>
          <p:nvPr>
            <p:ph type="title"/>
          </p:nvPr>
        </p:nvSpPr>
        <p:spPr>
          <a:xfrm>
            <a:off x="304800" y="457200"/>
            <a:ext cx="8403020" cy="685800"/>
          </a:xfrm>
        </p:spPr>
        <p:txBody>
          <a:bodyPr>
            <a:normAutofit/>
          </a:bodyPr>
          <a:lstStyle/>
          <a:p>
            <a:r>
              <a:rPr lang="en-US" sz="3200" b="1" dirty="0" smtClean="0">
                <a:solidFill>
                  <a:schemeClr val="tx1"/>
                </a:solidFill>
              </a:rPr>
              <a:t>NGSS Correlations</a:t>
            </a:r>
            <a:endParaRPr lang="en-US" sz="3200" b="1" dirty="0">
              <a:solidFill>
                <a:schemeClr val="tx1"/>
              </a:solidFill>
            </a:endParaRPr>
          </a:p>
        </p:txBody>
      </p:sp>
      <p:pic>
        <p:nvPicPr>
          <p:cNvPr id="99332" name="Picture 4"/>
          <p:cNvPicPr>
            <a:picLocks noChangeAspect="1" noChangeArrowheads="1"/>
          </p:cNvPicPr>
          <p:nvPr/>
        </p:nvPicPr>
        <p:blipFill>
          <a:blip r:embed="rId3" cstate="print"/>
          <a:srcRect/>
          <a:stretch>
            <a:fillRect/>
          </a:stretch>
        </p:blipFill>
        <p:spPr bwMode="auto">
          <a:xfrm>
            <a:off x="381000" y="5410200"/>
            <a:ext cx="2942982" cy="1247774"/>
          </a:xfrm>
          <a:prstGeom prst="rect">
            <a:avLst/>
          </a:prstGeom>
          <a:noFill/>
          <a:ln w="9525">
            <a:noFill/>
            <a:miter lim="800000"/>
            <a:headEnd/>
            <a:tailEnd/>
          </a:ln>
        </p:spPr>
      </p:pic>
      <p:sp>
        <p:nvSpPr>
          <p:cNvPr id="7" name="Rounded Rectangle 6"/>
          <p:cNvSpPr/>
          <p:nvPr/>
        </p:nvSpPr>
        <p:spPr>
          <a:xfrm>
            <a:off x="381000" y="3505200"/>
            <a:ext cx="8382000" cy="53340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Biodiversity: The Keystone to Life on Earth - Lesson 5</a:t>
            </a:r>
            <a:endParaRPr lang="en-US" dirty="0"/>
          </a:p>
        </p:txBody>
      </p:sp>
      <p:sp>
        <p:nvSpPr>
          <p:cNvPr id="4" name="Slide Number Placeholder 3"/>
          <p:cNvSpPr>
            <a:spLocks noGrp="1"/>
          </p:cNvSpPr>
          <p:nvPr>
            <p:ph type="sldNum" sz="quarter" idx="12"/>
          </p:nvPr>
        </p:nvSpPr>
        <p:spPr/>
        <p:txBody>
          <a:bodyPr/>
          <a:lstStyle/>
          <a:p>
            <a:fld id="{1017F0FC-1A80-AE4C-81B0-902A2F65FAD7}" type="slidenum">
              <a:rPr lang="en-US" smtClean="0"/>
              <a:pPr/>
              <a:t>17</a:t>
            </a:fld>
            <a:endParaRPr lang="en-US"/>
          </a:p>
        </p:txBody>
      </p:sp>
      <p:pic>
        <p:nvPicPr>
          <p:cNvPr id="53249" name="Picture 1"/>
          <p:cNvPicPr>
            <a:picLocks noChangeAspect="1" noChangeArrowheads="1"/>
          </p:cNvPicPr>
          <p:nvPr/>
        </p:nvPicPr>
        <p:blipFill>
          <a:blip r:embed="rId2" cstate="print"/>
          <a:srcRect/>
          <a:stretch>
            <a:fillRect/>
          </a:stretch>
        </p:blipFill>
        <p:spPr bwMode="auto">
          <a:xfrm>
            <a:off x="335280" y="1295400"/>
            <a:ext cx="3703320" cy="4800600"/>
          </a:xfrm>
          <a:prstGeom prst="rect">
            <a:avLst/>
          </a:prstGeom>
          <a:ln>
            <a:noFill/>
          </a:ln>
          <a:effectLst>
            <a:outerShdw blurRad="292100" dist="139700" dir="2700000" algn="tl" rotWithShape="0">
              <a:srgbClr val="333333">
                <a:alpha val="65000"/>
              </a:srgbClr>
            </a:outerShdw>
          </a:effectLst>
        </p:spPr>
      </p:pic>
      <p:pic>
        <p:nvPicPr>
          <p:cNvPr id="53253" name="Picture 5"/>
          <p:cNvPicPr>
            <a:picLocks noGrp="1" noChangeAspect="1" noChangeArrowheads="1"/>
          </p:cNvPicPr>
          <p:nvPr>
            <p:ph idx="1"/>
          </p:nvPr>
        </p:nvPicPr>
        <p:blipFill>
          <a:blip r:embed="rId3" cstate="print"/>
          <a:srcRect r="35000"/>
          <a:stretch>
            <a:fillRect/>
          </a:stretch>
        </p:blipFill>
        <p:spPr bwMode="auto">
          <a:xfrm rot="361166">
            <a:off x="6050115" y="1063371"/>
            <a:ext cx="2971800" cy="2484654"/>
          </a:xfrm>
          <a:prstGeom prst="rect">
            <a:avLst/>
          </a:prstGeom>
          <a:ln>
            <a:noFill/>
          </a:ln>
          <a:effectLst>
            <a:outerShdw blurRad="292100" dist="139700" dir="2700000" algn="tl" rotWithShape="0">
              <a:srgbClr val="333333">
                <a:alpha val="65000"/>
              </a:srgbClr>
            </a:outerShdw>
          </a:effectLst>
        </p:spPr>
      </p:pic>
      <p:pic>
        <p:nvPicPr>
          <p:cNvPr id="53254" name="Picture 6"/>
          <p:cNvPicPr>
            <a:picLocks noChangeAspect="1" noChangeArrowheads="1"/>
          </p:cNvPicPr>
          <p:nvPr/>
        </p:nvPicPr>
        <p:blipFill>
          <a:blip r:embed="rId4" cstate="print"/>
          <a:srcRect/>
          <a:stretch>
            <a:fillRect/>
          </a:stretch>
        </p:blipFill>
        <p:spPr bwMode="auto">
          <a:xfrm>
            <a:off x="5105400" y="4038600"/>
            <a:ext cx="3567649" cy="2205037"/>
          </a:xfrm>
          <a:prstGeom prst="rect">
            <a:avLst/>
          </a:prstGeom>
          <a:ln>
            <a:noFill/>
          </a:ln>
          <a:effectLst>
            <a:outerShdw blurRad="292100" dist="139700" dir="2700000" algn="tl" rotWithShape="0">
              <a:srgbClr val="333333">
                <a:alpha val="65000"/>
              </a:srgbClr>
            </a:outerShdw>
          </a:effectLst>
        </p:spPr>
      </p:pic>
      <p:pic>
        <p:nvPicPr>
          <p:cNvPr id="53252" name="Picture 4"/>
          <p:cNvPicPr>
            <a:picLocks noChangeAspect="1" noChangeArrowheads="1"/>
          </p:cNvPicPr>
          <p:nvPr/>
        </p:nvPicPr>
        <p:blipFill>
          <a:blip r:embed="rId5" cstate="print"/>
          <a:srcRect/>
          <a:stretch>
            <a:fillRect/>
          </a:stretch>
        </p:blipFill>
        <p:spPr bwMode="auto">
          <a:xfrm rot="21084759">
            <a:off x="4435864" y="1539170"/>
            <a:ext cx="3531289" cy="35449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1174879"/>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Biodiversity: The Keystone to Life on Earth - Lesson 5</a:t>
            </a:r>
            <a:endParaRPr lang="en-US" dirty="0"/>
          </a:p>
        </p:txBody>
      </p:sp>
      <p:sp>
        <p:nvSpPr>
          <p:cNvPr id="4" name="Slide Number Placeholder 3"/>
          <p:cNvSpPr>
            <a:spLocks noGrp="1"/>
          </p:cNvSpPr>
          <p:nvPr>
            <p:ph type="sldNum" sz="quarter" idx="12"/>
          </p:nvPr>
        </p:nvSpPr>
        <p:spPr/>
        <p:txBody>
          <a:bodyPr/>
          <a:lstStyle/>
          <a:p>
            <a:fld id="{1017F0FC-1A80-AE4C-81B0-902A2F65FAD7}" type="slidenum">
              <a:rPr lang="en-US" smtClean="0"/>
              <a:pPr/>
              <a:t>18</a:t>
            </a:fld>
            <a:endParaRPr lang="en-US"/>
          </a:p>
        </p:txBody>
      </p:sp>
      <p:sp>
        <p:nvSpPr>
          <p:cNvPr id="102402" name="AutoShape 2" descr="data:image/jpeg;base64,/9j/4AAQSkZJRgABAQAAAQABAAD/2wCEAAkGBxQSEhUUExQVFhUWGB0bGRgXGSAcHxofGBoXHBggIh4gICggHRsmHB8fIjEkJikrLi4uGSIzOjUsNyotLisBCgoKDQ0NGg8QGjQlGSM3Nzc3LDQ0LiwrKyssNzUtMi02Ky4rKys3NDQ3ODExLDQ3KysuKys3KysuKyssKzcrK//AABEIAKkBKgMBIgACEQEDEQH/xAAcAAACAwEBAQEAAAAAAAAAAAAABQMEBgIBBwj/xABHEAACAgEDAwIEAwQFCAkFAQABAgMRBAASIQUTMSJBBjJRYRQjcQdCgZEzUmKhsRVTcnSCkrPRJCU0Q2NzosHhNZOj0/AW/8QAFwEBAQEBAAAAAAAAAAAAAAAAAAMCAf/EAB0RAQACAQUBAAAAAAAAAAAAAAABAjEDEUFx0WH/2gAMAwEAAhEDEQA/APuOjRo0Bo0aNAaNGjQGjRrgzL/WH89B3o1SycKOQ7mZ7/syuo/krAaqdL6erxRyMJkd0Usvfl9JYAkcv7HjQNDId4Xadu0ktYoEEUK888n+GpNUD0pefXML/wDGk/8AdtLfiDpuR2x+GyJ1fuRDgo1I0yCU+pT4jLHz+7oNDqGOe3ZdrDaF9RHB3XwPqRQv9RrqCPaoBYtX7zVZ/WgB/dqLJiPnuugH0CV/6lJ0FnVfOzEhQvIaUfQEkn2AUAlmJ4CgEkmgNZDrvUJgFdZp+0Z44wFjjYybi2+gI7PHAA4scn5lFqNMjuAvIHyip7cRCmPGVtwEkhA5kI4O0jdRVQBvfQPYuqXHGxjdXlAKxGt4Bo+r2WgfVzQPFk1dqHIDEgeV81dA/S6on6/TXzPqvxbiQ5MuK/UZEOwmedQpYsbCxRlY2KleTQ+WwBbEkcYPxOk21U6iis5rGjWSFRCnb9TT/lgFh7It88AkW4D6Xk5yoyr5ZuaHso8sfoo+p/QWeNQp1QMwVVYsTdeKX+u39VTzQPJrgcGsH1TqiRMN+cSTagSywRidlod12SM7IkuwDZYkemgN1WPr8b9xP8oiOCE78vJVoQ+SzRrawqoZglFfX83AVbqwH06PLDEheVWwzXwCPIv3I968UQeeNUpOuoGCqrMXrthat/qw+kY/rtQ+l2LwSZmTLIsBmEVkNDjzLEAkAO0PkAAFi37kKUbUbiBe1x0+OStzSSt3m3JEyqJ8ii1mYlajgG4UlDaoUE2xj0GtHUkon90Gt3szeNq+7m+OB54FmwJlyR6QwKs3hfJH61dD6nx99Zn8NKCSMgmVFIeQhBDjDk0qleXAI4sWFBYqNoPHTMeVu4zTzxxu7KhO3vT8cNzECgB3FQv7tH0gchrZJQtAkDcaH3NE1/IH+Wu9L4MdjQaaTdV7T2iQPFmk8+3H89cS4U3eSQZL9pVYPFsQ7ya2tuCgrXPHvftXIM9GkPSp5MgLKZXiDFtkRVLKglQWI3bga3gqQKYDnyb/AOEl894X/wCWPHuPOgv6NeDxzrxHBAI8EWP46DrRo0aA0aNGgNGjRoDRo0aA0aNGgNGjRoI5Z1X5mUX9SBqI9Qiuu7HZ9tw/56meMN5AP6i9eqgHgAfpoOjpW3UsXm3i+h8aaaNAlkysFvmOMb+u3n299WMafEf8tGx25+RSh5/Qe+mWvNo+mgS4/wANwb5C+Pj0XHbqMWF2Je7j5t4Y/pWrS9Fxl5EMYr3CgVpidVh0+IeIo+f7I/5aCNemw1wi19v/AI0sy+mRdr/pAa952qkjjfTkxKAG5JULY/W+L04GFH/m0/3R/wAtLOqnEhZN8KNKwIjjSIPIwFbtqgXtHFk0osWRoM/N0CMtQV2lWtoEshTFFUAvrFzFT4FCiLpa3OML4ZWO40LJCQC/rZpJ2ChbkcmwoAAoG2oCwo2nuHEyXBCLDhxnk7AsktmrPjtI/wB6kHGp0+HwR+ZkZcjf1jMY/wC6Htr/AHaDMfss+D48TERysbzMHqbaLCljtFUDyKJ5JNAWQBWu/wAjw7T3gsvuTKqkDyeBtCqP0H63qp8Kw9pZse3IglKoXbcxR1SVfV5Nbytmz6OSfOnbKCKIsfQ6BVh9AwgRJHjYwJHDrEgsefIHjXWV8M4coqTEx35v1RIefr486a6NAkHwhgbDH+Dxth8jtL9q9vahX0oawPUMQYnUpxhvBh4sWLCMpjYrfM5Ajq6kMYYCvdvF0R9Z18k6dg5rZud1CCBJVkn7ce6SnUY5MDyRxsBEz0GCl2HgjwTYM8nNxWdd2Si3teDFGSqRxdsgiWUqeW3Udttz4DEFhdwVjmZux1B2kA2y5QlRhwdxSOM7kFXRaqHFl2Bqlk9Yih/LzIJ8LFKl3klCs2S5veryRFwtijVhn+UUoKs+x8FJ1M0gSeLcrQYyBGVPSgTcRasQQWHOxd3vtDAL+PK52HFRWjdrkmlY2wKsQy+7jdtAsgV8vFEVJ8hVEu3IPpH52Q8nojqzSre3eL8AUONxJ4KPK6xD+IaCbJxo1jFOofYI1PmNLr1lfJHqAY8ruUC1+JwAEyJTikXsxoFaLahII83tMhHBJO1AtD95nBhHiRxqZHmkgiHqcySkPIAm23JP5SVTBU2kGvl5U38WJjKgR5eysJ+Zibbcuy2a33BQ12f3uedZ/p8uMhjM0uLlZblu2sfbCoCbIWhwqrQLtbGuBZ26bo8EyE3j7FsSSrtq1JDqpN0AQQWPijXPKg37Iawsr2DRpgaPmjYNcEf3alx4St27P/pbeP5Af36SNixCB2ghhVEiYx0i2xC+k1XA8eeT9vdrjQRxqpKojEAE0q2a58aCXGyd5kABGx9vPv6Vax9ua/hqfUX4lLrct/qNRzOGKAShTu3UCLYL5HPtyLrQWdGjRoDRo0aA0aNGgNGjRoDRo1411x50HuuZGIHAs/S60tg/Ep6dkbiydzzHdySQKENULofYDzrrDzJnQP24SD42zMb5IPmIaCfvyeO2v+//APGkc/VsmaXZjxkJGSs0m5CP9FCfmkUijfpXdzZG3VLOfJmmlGMtIzIk8ySAFVjD7o4iauTcSGfgJu4tgdsYz5JkWKDGaPDW0tJIw0+0cRxHcB2zzbg2dpArlgFzJ+KWO+QRtHiwE97ILR022rWO2oi7Vm9iCqgsSUp5HxfPcpGPIgRVJD9qoUYAmSYmUVJXIhBBqifm9KP4gaTIWaGTEbtRIE2I8OzFjZCLALhXzChFKfTGGWrv8yWTqMkQjjXp2R3CS2JBI0ZDMKLzzsJWYupYEl/BI5LGwDbE+KcnusDjZLAqGhiMaK5Wo1MkpDflgvuIQgN83BrarBPjGND2XWZ8qhUKou97PkIrt20H9aQqoHlvfUfT/hWVlvKyZbfmSKFtiuePmkCiVz7cFFoBQoHGtF03pcOOuyCKOJfoihb+5ryfudBhvi74r6li9onEihheZFfI7hmESMwBLqFXaaPzWVFVfI1tsgpG+9Yt00gC2o5Kpdbn9kXcTz/WNAk0Zeo4Mc8TxSqHjkUqyn3B86zPS0b8J2nMkrYhcdlXBedI2kSESFgOWC3V0aFkg0Q1qOCAQQQfcGxrrVTpWck8SSx/Kw4sEVRIIogHggjx7asFDuB3GgDa0Obqjfnij/PQK4Y9udIbFSQR0PcmJ5dx/lIg1bm6jGsgQyJur5By55FGgbr68e/tpD8UZUkOZhyKyLGyTxyFvYBY5rUeWfbE4A+981R0cl0CpVLYFtwuwTyOCKY+L5/Q6Dvtevduaqrbxt83fi79vP8A76k0q6xnBWVAHLAB/TvIoMF5EYLMLYGqr6kDnVrps+9Se4HIPqpdu00LWvIr6Eki+dHZiYytM1Cz7axv7Ocqf8BE8qAiWQmEClIic2jOSx3MwtzVk7hx507+LsgpiSgNtaQCJGuqadliU/wLA/w1P03p0ShZFPcO0bZDR9JHGyvSqkeygA/fRwwIvg6R5fwhhyP3BAscv+dhuKT/AH4ypIrijY090E6D5z1GeaDKfDdTmxCNMmJ8hwggYOygSy18lra2rMTY5AsNn+LoUdIsrFkx5pDtj7iK8bkiwFlQlD48Eq3jjkaWfAkn47Kyc3sqV7pWLIem3RruVUiAoIFrczc2ZCPbje5mIkqNHKiujCmVwCCPuDwdBm48DH2ssqM3cO6bfAR32oKqniioAAEY9gByLvrqOPAmyXJx1LA3DBHF3G3AHmlB3OATZ+Vb8/vGU/D80A/6FPsUciCcGWMeeFaxJGDdcMVHsvtrPN8SZEUy47wKmbMDulnk2RcFaWBtrBxRO1OGsEsDySDQZWHHMJJIT3lAoR4kp7SsSNxPasDg27UPSarm9Ng9QjmUNG1hgGHBFg+CLAsaykPUJXTZ+EkEU24eiZDLNZ2GSyVqLaQ2+7orQAoHVdPG1VjEZVUUKPUDQUAAcH6aDlMBEnkyCTukjjQ2eAImlK1/GRr/AIakEsVj1R37ci+edSxzqzMoYFkIDAHlSRYv6cG/46p9UamjIV3dWLKqECzsdfUSQAtE8/WtBakmW9gdQ7A7QSL4969wLGptLZ8wxnc8clAhQVUOWLVwApLBQfJIHizwL1Z6fl91A2xkJ8q4oj7cWD/AkaCzo0aNAaNGjQGjRqrkQSMfTLsX6BAT/M3/AIaC1pb1KWWPdJ3oUiA/fiZiCaHJEovn2r31Y/CtQHek/Wk5/wDRWuZcEsKaVyOOCsZHFfVPqL/XQHbn/wA5F/8Aab/9mkuYMmfdjwSxIi+mSVYmG2iLjSpPmK2CwI2cV6vlaZ+DIyMFyJVsG2UR7gKN7fRQb6E3+msvHA0+LGfxE0WIY09KiNmmLbSEQ9oFoyfTdXLu445YPMET5qvBBNjJiQMqFkgepaUMYwO6PytrLbhvVZHiyZuo4eZJMkcU2JuhB/MGK4/Dboyti8gqZSp4UrwpJJAIDddbQ4UDTtmywbyhK9qBmLUq7VVY/XIVAUAcekHwDqn8O9ByJMa+pSMsXqd4mYAunqZRMVCqODbgWXPzNtGwBB0bFzMl+2jwjFiNplRofW9t3HVHZxJIfaQsyqSTTtwlvM6K3T8tM9Z5p0ciCdZm3FI5GQIyEAbVSSiwrkOxsVrcxgAAKABXAHFD241zkwLIjI6hkcFWU+CCKIP2I0GUyOrx4eYiZUhHcT0zyikJG5mRK9MYG3cxc7jaD1UNunwgtF0JIkO+ySfIHizwOPAofbWc6dnPjzJhztvJtkkkqjEgSNKIFtKXZAwbm2YjgqA/GPJ2yDL62PLhQNo9wo5rjxe7nk340FzWUzj+G6ipVkjXNiZPku8iLaYiSKsdrfwSPkq7I1o8LJR1/LbcFO08k0QBwSeb+t8/XWZ+P+qxY4x5GZGlgmEyxblDMgV45SAxA4SRiCSBYAu60HfR3yoQI5QskotnaMEhg0khAC/lxxiqo72b6gnk6iMtzuAHPFG7HsTwKP25/XXzzqf7TMCSDuhS6IVkUyMIh3F5RdtmRm49kZePNayc37TMjMpIzN3HFrjYCW1XR7mQ6naPvGnH10G0/aJ1nCTJwYspkYrPvKHnaWjlWJ2UclN/B+nF61HXMDutDQJKufD7KBUhju+YccAoN1kC1BY6/PUv7PcnIyWL1I5b1wQStI6X7STOGSNhYJ3MSeaGnU/7J9jATdQZZyLTHiVsiQL78goavgttVfvoPsOdjmTNVLZE/DtuKmiw7iWoYG1+5HPPBGrHRsbIjcrJ2uztBXYSCrEm1C7QO0q7QD5J3E+aHxjG/ZuySCLLycgA/mRxxDfOyil2kAskZJN3bKAOSOaadO+BY0V1XK6i06sw7eNlJSKDaiV9gjjcLVjefcgHxrNeV9bFOvWq/aj8RwY0uFHkrugLSTSKF3l+ylRpt8cu4ayQB2ta7Py7xi4ZodyiiVAYWRQCtwHI4APgkcHxrD4v7OummItkRyS+m3ycidiATzw25Aws/MFAP11InwpPEEkxeqZqKgoyZTJIgXi9sboLLexJAA8H2OkH0PGhVFVVFKBQ8n+ZPJP3PJ0g+Ps0x4bIriN8h48dHP7pyHWMt7cqpZvI+XyNUZOpZ8Y2R/h59wPblyN2OzEc121VjKas+lUB9tUsjrc3fxZc/EfGgjjkZpL7qrK+1EJZOYlEZk9bAVvq9Bp8NYcDHih9C7RtVIk272q22Rgk8m2qzXJJ8nTZTYBqvsdZr4Pw23TTtkxZSOxWFktjHGhI7fcLtvqhZoMWsktxWm0BrJftCxhlRxYa/wBPLIrxkV+SIWVnmN36VHpr94uF4skaXPzEhjeWRtqICzH7D7eSfsOTpH0npsz9zJkCxy5HBR1LGOJbEUfpcU3JdqJ9TsAaAOgWdY6Zn4zvPBMcpG7ayRsiLMsaPbiFl2oSVLDaQDZsNYA0wXr4eFZMQLJHuVBGH2O0jH1I1glGXyQwBPN0B6nnSMMwwRRNI0rRoqmR/mcqACx5PJ8+dKOtdBfufisMrHk1Thr2ZCjwsleGH7sg9S/cWNBDDnZEckoGKrySszs8ctxRlERUDu6owJCjhVaif46c4fUN20OjxsxIUPstttmxtZuK5/jzWqHQOoCeACFQhiuN4ZfnjkT91iCb9ju5sENzerkOFJuEknaeRdwVgpUqrEekcmuAtn3K3x4AMNgu/fXGPAsahEFKPA1HFOzMAApUXuYHwRxQ455u/FV/LqCYuqOBtDKDtcUwsXRHsftoPPxQ37KO6ga44BJF+fqNWNV3D7iVRD7WWINf7p99Tr99B7o0aNAardQiidCs4jaM1YkAKmjYsNx5F/w1Z1QTqYN1HKdpo+kcGr+v05/iPqNBSHSen+ezh/7kf/LXHUsHHK/lLiq+5LJVPkDqZBY5BKbq+hOp5RGZA7I9bSCvZZrJINmlPIqv46r5fUsOIgPC4sgCsOZgS3gWsRF6CLPwsAgb3gWNeWBkA3V7Md3yfUe/g8WDS6tjdOx0SeYRFWZVxlUgAl6CbCWALEH5yQFUnkDcTczeqwsjw46uuRJGwiUwvC3I27/Wi0ikglvbjySAUePCc92x96ziPauZklbQlSN2PCDdWL3tzQ4JLG1BNg/BU2c4zu9sCSpNiRku8ZMZBBpmsQvQ5FFq30AQo1OH8U/iYpoiYosxUDNBMCRCSwRFcelntgDaiqdaNMpbYqoAocAaz3xD0Qu5nhRHk7Ziljc0uREbOwn911PKtVeog8GwDFurxJ6DJvkAG5EUs/I8lFBZb++r6NYB+v11lug9dgzI2QOwQukS0zLKXEKyyK5HqWQAMG8H0nnT3GxnjKKpjEKRkMoSiWsUQQdqrW6xXk+dBU+KOjnIiBjITIiPcgk/qSAGr+qMLVh7hj9tZ3ovx/BJjwmUvLlhd74+LHI7owG11dEvbTHbT0Lo+fHnxH8WzyP2OnratanKreoccFYlu5WXySu5VIo1TMuGl6TtKRYQd8tdokYyARBAwaT8UwOyRSNwKoCAxcF3fyGn6z8YZkkW9HgwIya7j1M1+6j9xpRTfloJKohmQjWLkwoheQAZmlJDZWS5HcYjhVZQWY+RsxQzcAd2rXT3M6ZjSEZEjrPXo/F5QuC/6mJij+m+igArfILmxrR9M6G5Bm9eKoX1ZeTtOU6e4RW9GJH9qsc+hDzoPnz/AAXj0qzQOjyMX7ccZOVPZsBIQxTEgHAuSz9dutZhfDyYsSrlEYcDn0YGGWeec14llS5Zj5tUpQPehrSdP+Ujp0axRE3Lmz2S9eWUP652r/vHITwQXHGoOlZEZd/8nL3pDxL1DIJZPfgPwZqPhI9sYvyvgh200kcHrCdKw14WNAjTvZ4ACho0ZvAVBI5vgqdR4rGNQIoZMWOQggBe5mZB9y26+2CKBeViwB5MZF60GP0qHGJyJpDJL4M8xBI3UNqDhY1JobUAs1dnnTDAl32/bKBqosNrNxwSvlePZvV9QPGgxsfRqnVXhZQ8TEwxuS0nrQDvzk7pOAN1tRrb+YODqsTpm1KIjAA9ESLUSV44Fbufc/QUF1y//bV/1dv+Immus15X1sV69LYekLvEkzGaQG1LfLH/AKCeFPn1G3okbq40wkSxXj6Hjj7i+L11o1pBSwulRxMXC7pGFNK/qdhyaLHkLZJCilFmgNXGUEURYPkHXujQVMXBWEVCqIlcIqhVv68cD6ePYaUY/wAWIJBDlRSYkhNIZa7chPACSglCT7KSrf2daLUWVjJKhSRFdGFMrgMpH0IPBGg+ffEPXos3NGKmUqQ4hSWTtgSvNKrWkaxhW3KlBmIDUxUcEa3uNiBTut2YgcuT/cvCqT77QNYTO+AZYMiabAyfwsU+0yxwwIXXapH5ZI4UmmKDm7r2GtZHnKuPD25HmLAIrINzSFQQxJJ2qbBtnNA8eSNA40a8GqHVuoGMbIlEk7D0R3X23OaOyMe7H6ULYgEMv8WB06lhPjpIXZZfxAgKh2jVR2i+4hNiueCxB5IXydVsHrsufN2YmysdENzrMI45GhkjmCvGQp9G9VG5Wvn2qzqOkdMCbyw7skprIldSpcgHaApWjELIVboAnySSanxj8MLliORVQzwNuj33scWC8T15jcCvBo0aPIIMcIN6CJD2hwNwUb/G2qApf8f0olgUN3uNfShrOdJ6ikqrM6hZg0ilXPGN2yVYHmlIUiyPn3Ag7aIv/Czk4cHck7jiNQ72eWApvPPm/Ogutl1MsW0+qNn3+w2sg2n7ndY/0Tqwy3X251wZV/rD+elfVsxPQiOS0sgitJaKEoz7uSQSFUmqN/poHOjUOJjCNaBY82SzFiSfuf8ADxqbQUsjNdWKrjyuBXqUxAG68bpA3H3A8aix2ZC5XHkBkbc3qTk7VX+vxwo1amMt+kIR9CSD/MA/4apJmZLM6rDF6CBbSuoNqG4/JNjkCx72PbQdf5VPeSEwyBnVmvdHwEKKx+e6Bdf5++qnxLmUUjSCWeUESosZUAFTQLFmUAc+D81Gro1Yd8s8iDG3AEAmdzV1f/ceOBxftrHfEHXJIsWeWWEJAGpe3I0jZruAEG4ohWDd6TQ9QFLSfMCzqPWsjNkjxMNZIZMm+/ky7RJ2o2KSGIIzKsQNqpDcluLsvrdHDjwMaPHxgIY1BBkPyxIouSRmPG8+27yzWbAOkkf7P3qGf8ZMufGv9P8APGNwO9BCaQRc0FUL4B86iyfifJxpUx+pY8LrNLCkM8QbtOzSgNvDbu3Iq04B4JU0foG7xkCoqrZUAAEkkkV7k8k/c+dS6V9PWaNZTKXlokoLRmIHgALFGAfsS366vY0+5QSNre6WCVPFg1xYseNBhv2gdD/D/wDWmNayY7CWaIMVTIVeH3AeJQt09cjggjxl8r4yy+oS/hZOxjRPZkh2ySSuikgL4QydzghUXlAxLKPOr+P+rGcNgQfvsqZMvO2NWotEABckzpYCLyAbJXzrL9eVZy2MjtLmSLtVIeXgQbgzySL6VjjFqII2A3EhmkLFgDabvTpIuNsAAIeaY/lps8qzrSyVVGGL8lKfcXPp1D8OYHfj2YaCdP38nJQrAz3yyxcNksAAATSLXpKj0DQS9AWWJRmhMfBgA2Y28BSE8PM4IWvftg7fcluAthusSTqfw9YmHGPVlyqFtFBvso3AUAf0kg2geFccgJMLp2NhyRmZ2yMx+Fd13SVwG2IoqGEcA7QqjizfJdZ/SYp2UyqXCHcqMTsseCU+ViDyCwNHkVqn0X8NHCZ47Cty00t7no0GZn9RX+rfFEVwRrnM6iWXe7GCDxuIIlkvwFWty37cbzzQU0SFvqZjeozH3m89v937F79IH0uz9Aa0oyc2pBGqjJylFrCh2xQDjaXbkLx4YguaOxRyNEMeRkgLCrYWMeSxAE8t/RTfZvyWe5OfCHnT7pvTo8dO3EgVbJNeST5ZieWYnksbJPnQV8DphBEk792YeGqkS/aNLO36WSWPuaoBlo0aBU//AG1f9Xb/AIiaa6VP/wBtX/V2/wCImmus15W1sV69GjRo1pEaNGjQGjRo0BrPdYwhAJZ40d0ammgT96mBaRAOe4BZKj5wK81rQ6NAtwOuQztthcS+kMzIQQgPyhjfDHnjzwbrVPCzYFdkgkillkYlmaZNzEXx6bb0jgKFoAaX/EmG+JKeoYyFqWsqBBzMgP8ASL7d6MEn6sLX6aM2WRhhZPTlj7c0qGVe2AXilUktu22rL83kWePsQ00SybrZkK18oQg3/pbiK/2dWNco4YWCCPqOddaDOfFHR3IbJxr/ABCbW7YI25HaO5Y3B9/IVuCpI8gVpp0bqH4iGOccJKiuo8kBhYv+19R7Gxz515n9S2lkhTuzAfIDQWx6S7chFP6EkeAdZz4blfpxgwMmmEgdo8kcK8jO0jxFa9DeolfUdwU+CK0DSWeNZ5JWDkNGsYTsOSxQyudvp5sNX+zr2efFjEZMJ3R7TGiwMWTd6AQAvp4YgnwBf30ymyitVG7EmrAHpHJs2Rxx7c+NVVyVmolJkVCsgdlK7qBPg8gAeQwHnjQNVOvdeDXug8P20v7OVz+dAPp+Qxr/APNz/dpjpJ1DF7iyHJ3BNxVVikcdxCBtBCsNzMSRXv48aBL1DNyZJFV2jOI1VsiIfKcH+iW5eI2Fnd4IRifRZZX8URvPlY6v2iYJY5JSwLLGxDHHgiUep5Sadj6SQFulIUM+s5pxl7xLb4ti7RThAxQJjgte6WUlbYHgUxIAUNd6N0gwoO4iGVC0807HaGmlFybT5EY4WzYCoq0atQcYUHbYEmZ3kFs7mwNtcUDsTz4Uc1zfnU/U+mxZMbRTxrJG3lXFg/T+I9j5Gk/S8xfxB3ndI6AhiKKoSQpomoo3cUi8sxUk3RrRaD5tN8O5nSzeAXycTuCSSBnJmQAk7YySA8fO4pYZitWdzaudS+L4JI66cYzM24NM0ZC44dhvZht3NIz0FjAJdx44Otb17qyYsDzOCdvCovLOzGkRR7szEAD76+Z4fw6HRHyJpyzSvJvilkAEkrO8keJGh55Zt0xBFXVgkoE0UceEixSGaWRiAIVZRPM07k/mPYWBHb1bAdzBCWZqZQ76LlRQSPHiRrlZb8SmEhYMcJwkRetscaXQRQWJtitk6xmL8LYL5eTkZGM8UaFYYoUnZ5MidgWlFh7aUelWCsVstbGidbTqMe5YsaUtjoy/l4GEfzWUeQ8i0EjAoHbsUHgu1gaCKeRJJwrj/KWZG19tfTjYrexa7VWH1bfLyaAHAbydPAZJMxvxWQTcUKCo0KkEFIyatePzZCSCeCthdPel9Nixo1igjWONfCoKA+v6k+599c5EkOPulfapcqpY8s5shFHlmNkhVHueBzoI8fAZmEk5DOvKIt7I/uL+Z/beR9aC2bmhwFEhkNtJyAzc7Qf3V9lHAuvNC7rXuNI7ncV2L7KeWP3NGl/Tk+LrkataA0aNGgNGjRoFT/8AbV/1dv8AiJprqPsru30N1bb96JBI/SxqTXIjZTUvFtvkDRo0a6mNGjRoDRo0aA0aNGgNZgzfgMhIyAMPIYhD/mZmNhP/AC5DZH9V7HhlA0+qfV+mpkwvDJeyQUdpoj3BB9mBog/UaCTMzEiALtVmgOSWP0VRZY/YA6qXNN9YI/rwZD/iqD/ePP7pGsz0vqpw8zJxsmaadz22xQyq0jo4IYAqo8SKdxalUbSSOTrUdN6iJXkXehaM06Id2wkAgFvd65IHjcPsSFnCwkhXZGu0WSfcknkkk8sxPJJsnS74v6ScrDmiX+kKFojdbZU9UTA+QQ4Bsac6NAh6JkrPDHnKrl5cdbjHuV3Nto8bw5ZfPvq02fKrBTCCXahtkFIu2wXJqiWBWlDe1XRIVdIRsafIw1IQSFsjGLCxUhudQLF7JTuqxxMo9tWXwciTtgPDtjdH7hRizsNwel3ULXgNZ8mhwDoHsV7RuoNXNci/ejxY13rwa90HjMALPAHknSbM6bE1SQxRvIz2shohCbuT7kAmgPJNWASQ5IvVTp+F2jLyKeTcoCgbRsQEceeQTf8Aa0GD6/0Bs3OHT+6wwo4Y8icALvaQyS7fzK3W5tmP9jir05zZc7Bq0bqGNzu2qoyIwPl4sJOL44CsPPq51z8M9Vj72TKwIad5JC5ACpDjkwxbiTY3CNpF45DsfY616MCAR4Iv+egwGZ8XYeXM0RDgwduT1MYX5JSYlDTgRJLus1ze3lLDbExYrhhxjkdqLfGUVmSMbJSsjSSMN7MGRgAps2b9Lbg66x0LGy1C5EEcoBsb1Br9D5GsX1P4Xm6fjyyYuUvaj7kipkLK23eVL3IkqkoNo5ZGIG7kgnQcfGDR5ObFhqPysNO9JzsiVyAIxI48IsZYlBy3dUcDcywfEHUzHHIIpTHM8apExAGRI0pCwqiVWLAWqgQGO1jQI3lXNmZGOMn8mWaOCYH8Sxip5GCtJIqEgSzmQhI1ohAEABYFTd6VBk5WXHGMeLG/DI05V5TM6zy0kMmQAo3S7N7Bd10eSKA0E87JhduKFAkqr2Tlsndnnbl5RjxCy7lyxaR6QN53VxrPhDpTwh3aIRmQ2d7dydz/AFppPl3ewRbVRwDXAR9HyEWWVMI/iskCsnPnNpGR5WxW7b5EMe1R7sps60OEZZkCpK4j/eyGA3zXye2BQRPoxHgekch9BY6j1Ztxhxk7s3vZqOK/Bkb2+yLbGxwBbDzp3RAriadzPkAECRgAEDfMsaDhF9vdiALZqGmOLjJGu1FCiyaArkmyfuSeSfcnU2gNGjRoFXxXO0eFlOjFXWCRlYeQQjEEfcHWSi+MZVwcGGAfiOo5ONEyqx4Xci7ppT+6gNn6seB7kan40/8Ap+Z/q8v/AA21866N8DmPpeJm4Bb/ACgkaThmN90NGu6E/wDh7KVRxVDkWToN/wBMT/J+I0mbltKVG+aaQ0AT7Ko4Vb4CgWdRdL+N8WeVIvzo3kvtd6F4hLQv0F1AY1zXnWO+OevL1DpEGVCxREyoTkArvMOxqfenG4IxU0fIr668+IMSVzhrk9YjnD5MTwJDhoWZ1O5WBSUkLV23gXoPo3S+sxZDTJGTugkMcgIIIYAH38gg2CODpfN8Z4ixvIXbak5x+EZi8q+VRQCXP3Arg/Q6yvxl1A9KzpMtR6c3GZKA85MAuC/9JSVH6a96n0HHxcHp+NPkSY8yygx5K0QuQyuzli3FMS3B8/XQafpvxnjTGVVEyyxR9xoZIXSUoP3lQrbi+PTfNfUaVfAXxmMnFmmyWZO08hd3jMaBBI4QBiACQoAI5IPnnVboHUsmLqaYmTJjZjPAzDIjjCSoqsOJACQEYnivfWWd1boMy8OIcxnnjHLCNcss9r5quefYaDf4P7QMOV40uaMTELC8sMkaSk8qFdlAJPtdX+urPVvjPFx5mgdpGnUKe1HG8jsH3EbQoJIABs+Bxfkazv7V+pQT9LMcEiSS5DwjGEbAszd2MgrXPAvn+Hvq50aP/r3MJosMSAX+rPf8CQP5DQaDofxLj5cTyxPSxErIJFKNGVFsGDAFaHOleP8AtBwnZRulWN22pM8MiwuSaAEhXbyfB8axvXIJH/8A9IkQJYiA0PJHZBeh9SoOouqo8vSw0nWYWxJY1QImEhY3tCoqiXdvBrgcivatB9i0ar4CFYo1JLEIoJIokgCyRzR+2rGgNGjRoMV+0bH7T4eeL/6LLtlq+YJwEmugbC8NzwAG1e6X0jCwZ5Pw0QSWYGRwrtt2BvUxBOxVBPAHnmhwa0zqCCCAQeCD76xvwxlZKtkYiJCwxZjGskkhDCN1WWAbAhLBUcLZZb2efOg2SNYBHg6q5PUoo+Gdb/qjlv4KLY/wGq0fSmbmeZpf7Cjtx/7oJLD7OzDV/HxkjFIiqPooA/w0Gd+JJ9rY+YyusGMZHlIX17GiZSSh57YvcwrdarQ99NRkUUkt2Em1FVQNovc276+PJuuBQHvczMcSRvGwtXUqR9mBB/u0o+Cpi2FAGPriTtSVRG+EmJ//AFKdA90aNGgNJvi/qJgxZCh/OkBjgHu80gIiUf7X8AASaAOnOsZ+0A998fCjjd8hnGRG6uIxD+HZfzGbaxr1bQApu/bzoKPSvh9sfGhHYdpGKosZYmki5hV2qo1IVXlPN7RGNwCINpjZh3LE4YyUNzLE4jurNMbWvtuJ1nOp4vUJZVSaOJsZSrXjTPHKzKH82VpSxU0GPyeTu4YxdalVpGmx51jG0qBHvZQB693bZ9/PjZZ9q4sg1hz0eR4weYyA30sgMVH1IUqT9nXWY/adnVjpjVIfxUnbcRLucxKC8wUV8zKO2CeAZASRV6q4nxFgNMVZVBXeVWRHEg3yJI7tG4BAeXtbBRdiVoD2q/EvUzLmlo2pMdexcZBlaXIp5Iol/wA9tjRd1gIHkY/LwHnb287oovww2mVqMGAtVsj3cTZdcF2uieeDsdP8F9LD4c8+VPPJDmTu6xpu786BhFGHdacqaFBAgpzuNGgzbI7UZkPYUY1jcfVj4rCwY4hYORlknaWsepiLBtCyxcB8HChTfFiJHBGMjKfaX9K/KgNi9xNF7AJoK16CV1jjEUHZqgGi6fBt4F8POQdu0EHydl3/AEjBSH/TcGU1JlMrSeQkd9uP7C+Xb+233oIDWqPwrD6d8UbxQsd26UHvZDEVvfd6lWqrd6jQ4VQA2j0Bo0aNAaNGjQR5ECyKyOqsjAqysAQwIogg8EEe2jHgWNVRFVEUAKqgAKBwAAOAAPbUmjQU8fpcEfc2QxJ3STJtRR3CbstQ9RNnk35OqvTPhnDx3MkGLBE543JGqmj5AIHA+w020aDIda6Rk5ubAs0cS4WLKJ1bdueZ1QiMbaGwKzEm7uhrT52FHMhjmjSRG8q6hlP6g8asaNAu6R0LGxQRjwRQ7vm7aBbrxZAs67xej48bySRwRI8v9IyooL+53EC25+ur2jQKen/DOHBIZYcWCOQ/vpGqnnzRA4v7avphxiRpQiCRgAzhRuYL4BbyQPYan0aCCHCjR3kSNFeSu4yqAz7RS7iBbUOBfjS+D4Wwkl76YmOst3vEShrPk3XDffzpvo0Bo0aNAaNGjQGsl1lvw/UYXUhPxsbY7NV/mRAvjn6XRlHPn0/TWt1mv2iY5OE8qgGTFZMlP1x2DkccjcgZb/tHQMsPKSOowrIu4qm6y8jAnewXliL5LnzZPgglnqlHFHOqyVw6KfNWDyAa8jnweOdR50iIUBnSFAD6bVSxql5PsOTVcmvYEEGOs10WLZm5sLbvWyZMZBIG2VFjccHyJImJH9sH3OmmNnx+FaR/AvY7eAB7LX3P66XQZAfqbKBW3FUktalt0rVtBq1WjuP9tProNFo0aNAazOO27rEwIHowoqPuN80+7+e1f5a02sniF2zOpGKu6Pw8Ib2QbC90eCV7rPXvwNBqIZ1fdtYHadrVzRFWP151JpHBJLjRIvZaQs1BUI9FsoG5jyxol2f3Ib6qC4eWiBRsgngGuK8nwPPF+efpoKvU+jwZAqeGOUEV60DcH2BIsfw18c6f09hlZS47TxYcWW8KCPYruXDd6GD0g33By9jaiLZobl+4Feb+mvlnwXNvxmmMjgvNOXkAsp3MiQmGADkyvwS4BIFD2G0KuR8H4qwTqccyyKgRblZo8Y7lEcMcjkt3SxG5lFA/ThTv8P4aUypkZJ70yD0Kf6KDgWIkqgePna3+4HGk0PSjlMgbgY88TLChPbgEb76LjiXItRv8hd1DyWfcaA0aNGgNGjRoDRo0aA0aNGgNGjRoDRo0aA0aNGgNGjRoDRo0aA0aNGgNGjRoDVPrGMJYJoz4eN1P+0pGrmvGF8HQYv8AZ30uGTp2I5D20CWDLIQdqgfKXoD7AVzrX42KkY2xoqL9FAA/u1mPg7EXFwsbuIO8sZiWvmZA7FR9K20xJoDm61oOl5LOpZipN/ug7efAVjW8f26AP0HjQXdZP4xQDL6ZJ4b8UY944O14JiUv3DMq8e+0a1mkPxvjh8Ut4aKSKVD9GjkRh/PlT9mOgfaNGjQGsrL8PZUWXNk4uTGFnKtJBNFuUsiKgKurBltVA5DD3o+NarRoPBr3Ro0HjD+Gk3SvhqKCKKMM7dqPtqxNEX87CqAdjdsOeeK060aCHExkiQIihVUUAP8A+5PvfvqbRo0Bo0aNAaNGjQGjRo0Bo0aNAaNGjQGjRo0Bo0aNAaNGjQGjRo0Bo0aNAaNGjQGjRo0EEWGituA9VEWfYFixA+gs/wBw+g0TYcbsrsisyfKSL2/cfQ/can0aDhowTfPiuCR/hqt1fC78TR3t3Vz5qiD/AO2rmjQGjRo0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4" name="AutoShape 4" descr="data:image/jpeg;base64,/9j/4AAQSkZJRgABAQAAAQABAAD/2wCEAAkGBxQSEhUUExQVFhUWGB0bGRgXGSAcHxofGBoXHBggIh4gICggHRsmHB8fIjEkJikrLi4uGSIzOjUsNyotLisBCgoKDQ0NGg8QGjQlGSM3Nzc3LDQ0LiwrKyssNzUtMi02Ky4rKys3NDQ3ODExLDQ3KysuKys3KysuKyssKzcrK//AABEIAKkBKgMBIgACEQEDEQH/xAAcAAACAwEBAQEAAAAAAAAAAAAABQMEBgIBBwj/xABHEAACAgEDAwIEAwQFCAkFAQABAgMRBAASIQUTMSJBBjJRYRQjcQdCgZEzUmKhsRVTcnSCkrPRJCU0Q2NzosHhNZOj0/AW/8QAFwEBAQEBAAAAAAAAAAAAAAAAAAMCAf/EAB0RAQACAQUBAAAAAAAAAAAAAAABAjEDEUFx0WH/2gAMAwEAAhEDEQA/APuOjRo0Bo0aNAaNGjQGjRrgzL/WH89B3o1SycKOQ7mZ7/syuo/krAaqdL6erxRyMJkd0Usvfl9JYAkcv7HjQNDId4Xadu0ktYoEEUK888n+GpNUD0pefXML/wDGk/8AdtLfiDpuR2x+GyJ1fuRDgo1I0yCU+pT4jLHz+7oNDqGOe3ZdrDaF9RHB3XwPqRQv9RrqCPaoBYtX7zVZ/WgB/dqLJiPnuugH0CV/6lJ0FnVfOzEhQvIaUfQEkn2AUAlmJ4CgEkmgNZDrvUJgFdZp+0Z44wFjjYybi2+gI7PHAA4scn5lFqNMjuAvIHyip7cRCmPGVtwEkhA5kI4O0jdRVQBvfQPYuqXHGxjdXlAKxGt4Bo+r2WgfVzQPFk1dqHIDEgeV81dA/S6on6/TXzPqvxbiQ5MuK/UZEOwmedQpYsbCxRlY2KleTQ+WwBbEkcYPxOk21U6iis5rGjWSFRCnb9TT/lgFh7It88AkW4D6Xk5yoyr5ZuaHso8sfoo+p/QWeNQp1QMwVVYsTdeKX+u39VTzQPJrgcGsH1TqiRMN+cSTagSywRidlod12SM7IkuwDZYkemgN1WPr8b9xP8oiOCE78vJVoQ+SzRrawqoZglFfX83AVbqwH06PLDEheVWwzXwCPIv3I968UQeeNUpOuoGCqrMXrthat/qw+kY/rtQ+l2LwSZmTLIsBmEVkNDjzLEAkAO0PkAAFi37kKUbUbiBe1x0+OStzSSt3m3JEyqJ8ii1mYlajgG4UlDaoUE2xj0GtHUkon90Gt3szeNq+7m+OB54FmwJlyR6QwKs3hfJH61dD6nx99Zn8NKCSMgmVFIeQhBDjDk0qleXAI4sWFBYqNoPHTMeVu4zTzxxu7KhO3vT8cNzECgB3FQv7tH0gchrZJQtAkDcaH3NE1/IH+Wu9L4MdjQaaTdV7T2iQPFmk8+3H89cS4U3eSQZL9pVYPFsQ7ya2tuCgrXPHvftXIM9GkPSp5MgLKZXiDFtkRVLKglQWI3bga3gqQKYDnyb/AOEl894X/wCWPHuPOgv6NeDxzrxHBAI8EWP46DrRo0aA0aNGgNGjRoDRo0aA0aNGgNGjRoI5Z1X5mUX9SBqI9Qiuu7HZ9tw/56meMN5AP6i9eqgHgAfpoOjpW3UsXm3i+h8aaaNAlkysFvmOMb+u3n299WMafEf8tGx25+RSh5/Qe+mWvNo+mgS4/wANwb5C+Pj0XHbqMWF2Je7j5t4Y/pWrS9Fxl5EMYr3CgVpidVh0+IeIo+f7I/5aCNemw1wi19v/AI0sy+mRdr/pAa952qkjjfTkxKAG5JULY/W+L04GFH/m0/3R/wAtLOqnEhZN8KNKwIjjSIPIwFbtqgXtHFk0osWRoM/N0CMtQV2lWtoEshTFFUAvrFzFT4FCiLpa3OML4ZWO40LJCQC/rZpJ2ChbkcmwoAAoG2oCwo2nuHEyXBCLDhxnk7AsktmrPjtI/wB6kHGp0+HwR+ZkZcjf1jMY/wC6Htr/AHaDMfss+D48TERysbzMHqbaLCljtFUDyKJ5JNAWQBWu/wAjw7T3gsvuTKqkDyeBtCqP0H63qp8Kw9pZse3IglKoXbcxR1SVfV5Nbytmz6OSfOnbKCKIsfQ6BVh9AwgRJHjYwJHDrEgsefIHjXWV8M4coqTEx35v1RIefr486a6NAkHwhgbDH+Dxth8jtL9q9vahX0oawPUMQYnUpxhvBh4sWLCMpjYrfM5Ajq6kMYYCvdvF0R9Z18k6dg5rZud1CCBJVkn7ce6SnUY5MDyRxsBEz0GCl2HgjwTYM8nNxWdd2Si3teDFGSqRxdsgiWUqeW3Udttz4DEFhdwVjmZux1B2kA2y5QlRhwdxSOM7kFXRaqHFl2Bqlk9Yih/LzIJ8LFKl3klCs2S5veryRFwtijVhn+UUoKs+x8FJ1M0gSeLcrQYyBGVPSgTcRasQQWHOxd3vtDAL+PK52HFRWjdrkmlY2wKsQy+7jdtAsgV8vFEVJ8hVEu3IPpH52Q8nojqzSre3eL8AUONxJ4KPK6xD+IaCbJxo1jFOofYI1PmNLr1lfJHqAY8ruUC1+JwAEyJTikXsxoFaLahII83tMhHBJO1AtD95nBhHiRxqZHmkgiHqcySkPIAm23JP5SVTBU2kGvl5U38WJjKgR5eysJ+Zibbcuy2a33BQ12f3uedZ/p8uMhjM0uLlZblu2sfbCoCbIWhwqrQLtbGuBZ26bo8EyE3j7FsSSrtq1JDqpN0AQQWPijXPKg37Iawsr2DRpgaPmjYNcEf3alx4St27P/pbeP5Af36SNixCB2ghhVEiYx0i2xC+k1XA8eeT9vdrjQRxqpKojEAE0q2a58aCXGyd5kABGx9vPv6Vax9ua/hqfUX4lLrct/qNRzOGKAShTu3UCLYL5HPtyLrQWdGjRoDRo0aA0aNGgNGjRoDRo1411x50HuuZGIHAs/S60tg/Ep6dkbiydzzHdySQKENULofYDzrrDzJnQP24SD42zMb5IPmIaCfvyeO2v+//APGkc/VsmaXZjxkJGSs0m5CP9FCfmkUijfpXdzZG3VLOfJmmlGMtIzIk8ySAFVjD7o4iauTcSGfgJu4tgdsYz5JkWKDGaPDW0tJIw0+0cRxHcB2zzbg2dpArlgFzJ+KWO+QRtHiwE97ILR022rWO2oi7Vm9iCqgsSUp5HxfPcpGPIgRVJD9qoUYAmSYmUVJXIhBBqifm9KP4gaTIWaGTEbtRIE2I8OzFjZCLALhXzChFKfTGGWrv8yWTqMkQjjXp2R3CS2JBI0ZDMKLzzsJWYupYEl/BI5LGwDbE+KcnusDjZLAqGhiMaK5Wo1MkpDflgvuIQgN83BrarBPjGND2XWZ8qhUKou97PkIrt20H9aQqoHlvfUfT/hWVlvKyZbfmSKFtiuePmkCiVz7cFFoBQoHGtF03pcOOuyCKOJfoihb+5ryfudBhvi74r6li9onEihheZFfI7hmESMwBLqFXaaPzWVFVfI1tsgpG+9Yt00gC2o5Kpdbn9kXcTz/WNAk0Zeo4Mc8TxSqHjkUqyn3B86zPS0b8J2nMkrYhcdlXBedI2kSESFgOWC3V0aFkg0Q1qOCAQQQfcGxrrVTpWck8SSx/Kw4sEVRIIogHggjx7asFDuB3GgDa0Obqjfnij/PQK4Y9udIbFSQR0PcmJ5dx/lIg1bm6jGsgQyJur5By55FGgbr68e/tpD8UZUkOZhyKyLGyTxyFvYBY5rUeWfbE4A+981R0cl0CpVLYFtwuwTyOCKY+L5/Q6Dvtevduaqrbxt83fi79vP8A76k0q6xnBWVAHLAB/TvIoMF5EYLMLYGqr6kDnVrps+9Se4HIPqpdu00LWvIr6Eki+dHZiYytM1Cz7axv7Ocqf8BE8qAiWQmEClIic2jOSx3MwtzVk7hx507+LsgpiSgNtaQCJGuqadliU/wLA/w1P03p0ShZFPcO0bZDR9JHGyvSqkeygA/fRwwIvg6R5fwhhyP3BAscv+dhuKT/AH4ypIrijY090E6D5z1GeaDKfDdTmxCNMmJ8hwggYOygSy18lra2rMTY5AsNn+LoUdIsrFkx5pDtj7iK8bkiwFlQlD48Eq3jjkaWfAkn47Kyc3sqV7pWLIem3RruVUiAoIFrczc2ZCPbje5mIkqNHKiujCmVwCCPuDwdBm48DH2ssqM3cO6bfAR32oKqniioAAEY9gByLvrqOPAmyXJx1LA3DBHF3G3AHmlB3OATZ+Vb8/vGU/D80A/6FPsUciCcGWMeeFaxJGDdcMVHsvtrPN8SZEUy47wKmbMDulnk2RcFaWBtrBxRO1OGsEsDySDQZWHHMJJIT3lAoR4kp7SsSNxPasDg27UPSarm9Ng9QjmUNG1hgGHBFg+CLAsaykPUJXTZ+EkEU24eiZDLNZ2GSyVqLaQ2+7orQAoHVdPG1VjEZVUUKPUDQUAAcH6aDlMBEnkyCTukjjQ2eAImlK1/GRr/AIakEsVj1R37ci+edSxzqzMoYFkIDAHlSRYv6cG/46p9UamjIV3dWLKqECzsdfUSQAtE8/WtBakmW9gdQ7A7QSL4969wLGptLZ8wxnc8clAhQVUOWLVwApLBQfJIHizwL1Z6fl91A2xkJ8q4oj7cWD/AkaCzo0aNAaNGjQGjRqrkQSMfTLsX6BAT/M3/AIaC1pb1KWWPdJ3oUiA/fiZiCaHJEovn2r31Y/CtQHek/Wk5/wDRWuZcEsKaVyOOCsZHFfVPqL/XQHbn/wA5F/8Aab/9mkuYMmfdjwSxIi+mSVYmG2iLjSpPmK2CwI2cV6vlaZ+DIyMFyJVsG2UR7gKN7fRQb6E3+msvHA0+LGfxE0WIY09KiNmmLbSEQ9oFoyfTdXLu445YPMET5qvBBNjJiQMqFkgepaUMYwO6PytrLbhvVZHiyZuo4eZJMkcU2JuhB/MGK4/Dboyti8gqZSp4UrwpJJAIDddbQ4UDTtmywbyhK9qBmLUq7VVY/XIVAUAcekHwDqn8O9ByJMa+pSMsXqd4mYAunqZRMVCqODbgWXPzNtGwBB0bFzMl+2jwjFiNplRofW9t3HVHZxJIfaQsyqSTTtwlvM6K3T8tM9Z5p0ciCdZm3FI5GQIyEAbVSSiwrkOxsVrcxgAAKABXAHFD241zkwLIjI6hkcFWU+CCKIP2I0GUyOrx4eYiZUhHcT0zyikJG5mRK9MYG3cxc7jaD1UNunwgtF0JIkO+ySfIHizwOPAofbWc6dnPjzJhztvJtkkkqjEgSNKIFtKXZAwbm2YjgqA/GPJ2yDL62PLhQNo9wo5rjxe7nk340FzWUzj+G6ipVkjXNiZPku8iLaYiSKsdrfwSPkq7I1o8LJR1/LbcFO08k0QBwSeb+t8/XWZ+P+qxY4x5GZGlgmEyxblDMgV45SAxA4SRiCSBYAu60HfR3yoQI5QskotnaMEhg0khAC/lxxiqo72b6gnk6iMtzuAHPFG7HsTwKP25/XXzzqf7TMCSDuhS6IVkUyMIh3F5RdtmRm49kZePNayc37TMjMpIzN3HFrjYCW1XR7mQ6naPvGnH10G0/aJ1nCTJwYspkYrPvKHnaWjlWJ2UclN/B+nF61HXMDutDQJKufD7KBUhju+YccAoN1kC1BY6/PUv7PcnIyWL1I5b1wQStI6X7STOGSNhYJ3MSeaGnU/7J9jATdQZZyLTHiVsiQL78goavgttVfvoPsOdjmTNVLZE/DtuKmiw7iWoYG1+5HPPBGrHRsbIjcrJ2uztBXYSCrEm1C7QO0q7QD5J3E+aHxjG/ZuySCLLycgA/mRxxDfOyil2kAskZJN3bKAOSOaadO+BY0V1XK6i06sw7eNlJSKDaiV9gjjcLVjefcgHxrNeV9bFOvWq/aj8RwY0uFHkrugLSTSKF3l+ylRpt8cu4ayQB2ta7Py7xi4ZodyiiVAYWRQCtwHI4APgkcHxrD4v7OummItkRyS+m3ycidiATzw25Aws/MFAP11InwpPEEkxeqZqKgoyZTJIgXi9sboLLexJAA8H2OkH0PGhVFVVFKBQ8n+ZPJP3PJ0g+Ps0x4bIriN8h48dHP7pyHWMt7cqpZvI+XyNUZOpZ8Y2R/h59wPblyN2OzEc121VjKas+lUB9tUsjrc3fxZc/EfGgjjkZpL7qrK+1EJZOYlEZk9bAVvq9Bp8NYcDHih9C7RtVIk272q22Rgk8m2qzXJJ8nTZTYBqvsdZr4Pw23TTtkxZSOxWFktjHGhI7fcLtvqhZoMWsktxWm0BrJftCxhlRxYa/wBPLIrxkV+SIWVnmN36VHpr94uF4skaXPzEhjeWRtqICzH7D7eSfsOTpH0npsz9zJkCxy5HBR1LGOJbEUfpcU3JdqJ9TsAaAOgWdY6Zn4zvPBMcpG7ayRsiLMsaPbiFl2oSVLDaQDZsNYA0wXr4eFZMQLJHuVBGH2O0jH1I1glGXyQwBPN0B6nnSMMwwRRNI0rRoqmR/mcqACx5PJ8+dKOtdBfufisMrHk1Thr2ZCjwsleGH7sg9S/cWNBDDnZEckoGKrySszs8ctxRlERUDu6owJCjhVaif46c4fUN20OjxsxIUPstttmxtZuK5/jzWqHQOoCeACFQhiuN4ZfnjkT91iCb9ju5sENzerkOFJuEknaeRdwVgpUqrEekcmuAtn3K3x4AMNgu/fXGPAsahEFKPA1HFOzMAApUXuYHwRxQ455u/FV/LqCYuqOBtDKDtcUwsXRHsftoPPxQ37KO6ga44BJF+fqNWNV3D7iVRD7WWINf7p99Tr99B7o0aNAardQiidCs4jaM1YkAKmjYsNx5F/w1Z1QTqYN1HKdpo+kcGr+v05/iPqNBSHSen+ezh/7kf/LXHUsHHK/lLiq+5LJVPkDqZBY5BKbq+hOp5RGZA7I9bSCvZZrJINmlPIqv46r5fUsOIgPC4sgCsOZgS3gWsRF6CLPwsAgb3gWNeWBkA3V7Md3yfUe/g8WDS6tjdOx0SeYRFWZVxlUgAl6CbCWALEH5yQFUnkDcTczeqwsjw46uuRJGwiUwvC3I27/Wi0ikglvbjySAUePCc92x96ziPauZklbQlSN2PCDdWL3tzQ4JLG1BNg/BU2c4zu9sCSpNiRku8ZMZBBpmsQvQ5FFq30AQo1OH8U/iYpoiYosxUDNBMCRCSwRFcelntgDaiqdaNMpbYqoAocAaz3xD0Qu5nhRHk7Ziljc0uREbOwn911PKtVeog8GwDFurxJ6DJvkAG5EUs/I8lFBZb++r6NYB+v11lug9dgzI2QOwQukS0zLKXEKyyK5HqWQAMG8H0nnT3GxnjKKpjEKRkMoSiWsUQQdqrW6xXk+dBU+KOjnIiBjITIiPcgk/qSAGr+qMLVh7hj9tZ3ovx/BJjwmUvLlhd74+LHI7owG11dEvbTHbT0Lo+fHnxH8WzyP2OnratanKreoccFYlu5WXySu5VIo1TMuGl6TtKRYQd8tdokYyARBAwaT8UwOyRSNwKoCAxcF3fyGn6z8YZkkW9HgwIya7j1M1+6j9xpRTfloJKohmQjWLkwoheQAZmlJDZWS5HcYjhVZQWY+RsxQzcAd2rXT3M6ZjSEZEjrPXo/F5QuC/6mJij+m+igArfILmxrR9M6G5Bm9eKoX1ZeTtOU6e4RW9GJH9qsc+hDzoPnz/AAXj0qzQOjyMX7ccZOVPZsBIQxTEgHAuSz9dutZhfDyYsSrlEYcDn0YGGWeec14llS5Zj5tUpQPehrSdP+Ujp0axRE3Lmz2S9eWUP652r/vHITwQXHGoOlZEZd/8nL3pDxL1DIJZPfgPwZqPhI9sYvyvgh200kcHrCdKw14WNAjTvZ4ACho0ZvAVBI5vgqdR4rGNQIoZMWOQggBe5mZB9y26+2CKBeViwB5MZF60GP0qHGJyJpDJL4M8xBI3UNqDhY1JobUAs1dnnTDAl32/bKBqosNrNxwSvlePZvV9QPGgxsfRqnVXhZQ8TEwxuS0nrQDvzk7pOAN1tRrb+YODqsTpm1KIjAA9ESLUSV44Fbufc/QUF1y//bV/1dv+Immus15X1sV69LYekLvEkzGaQG1LfLH/AKCeFPn1G3okbq40wkSxXj6Hjj7i+L11o1pBSwulRxMXC7pGFNK/qdhyaLHkLZJCilFmgNXGUEURYPkHXujQVMXBWEVCqIlcIqhVv68cD6ePYaUY/wAWIJBDlRSYkhNIZa7chPACSglCT7KSrf2daLUWVjJKhSRFdGFMrgMpH0IPBGg+ffEPXos3NGKmUqQ4hSWTtgSvNKrWkaxhW3KlBmIDUxUcEa3uNiBTut2YgcuT/cvCqT77QNYTO+AZYMiabAyfwsU+0yxwwIXXapH5ZI4UmmKDm7r2GtZHnKuPD25HmLAIrINzSFQQxJJ2qbBtnNA8eSNA40a8GqHVuoGMbIlEk7D0R3X23OaOyMe7H6ULYgEMv8WB06lhPjpIXZZfxAgKh2jVR2i+4hNiueCxB5IXydVsHrsufN2YmysdENzrMI45GhkjmCvGQp9G9VG5Wvn2qzqOkdMCbyw7skprIldSpcgHaApWjELIVboAnySSanxj8MLliORVQzwNuj33scWC8T15jcCvBo0aPIIMcIN6CJD2hwNwUb/G2qApf8f0olgUN3uNfShrOdJ6ikqrM6hZg0ilXPGN2yVYHmlIUiyPn3Ag7aIv/Czk4cHck7jiNQ72eWApvPPm/Ogutl1MsW0+qNn3+w2sg2n7ndY/0Tqwy3X251wZV/rD+elfVsxPQiOS0sgitJaKEoz7uSQSFUmqN/poHOjUOJjCNaBY82SzFiSfuf8ADxqbQUsjNdWKrjyuBXqUxAG68bpA3H3A8aix2ZC5XHkBkbc3qTk7VX+vxwo1amMt+kIR9CSD/MA/4apJmZLM6rDF6CBbSuoNqG4/JNjkCx72PbQdf5VPeSEwyBnVmvdHwEKKx+e6Bdf5++qnxLmUUjSCWeUESosZUAFTQLFmUAc+D81Gro1Yd8s8iDG3AEAmdzV1f/ceOBxftrHfEHXJIsWeWWEJAGpe3I0jZruAEG4ohWDd6TQ9QFLSfMCzqPWsjNkjxMNZIZMm+/ky7RJ2o2KSGIIzKsQNqpDcluLsvrdHDjwMaPHxgIY1BBkPyxIouSRmPG8+27yzWbAOkkf7P3qGf8ZMufGv9P8APGNwO9BCaQRc0FUL4B86iyfifJxpUx+pY8LrNLCkM8QbtOzSgNvDbu3Iq04B4JU0foG7xkCoqrZUAAEkkkV7k8k/c+dS6V9PWaNZTKXlokoLRmIHgALFGAfsS366vY0+5QSNre6WCVPFg1xYseNBhv2gdD/D/wDWmNayY7CWaIMVTIVeH3AeJQt09cjggjxl8r4yy+oS/hZOxjRPZkh2ySSuikgL4QydzghUXlAxLKPOr+P+rGcNgQfvsqZMvO2NWotEABckzpYCLyAbJXzrL9eVZy2MjtLmSLtVIeXgQbgzySL6VjjFqII2A3EhmkLFgDabvTpIuNsAAIeaY/lps8qzrSyVVGGL8lKfcXPp1D8OYHfj2YaCdP38nJQrAz3yyxcNksAAATSLXpKj0DQS9AWWJRmhMfBgA2Y28BSE8PM4IWvftg7fcluAthusSTqfw9YmHGPVlyqFtFBvso3AUAf0kg2geFccgJMLp2NhyRmZ2yMx+Fd13SVwG2IoqGEcA7QqjizfJdZ/SYp2UyqXCHcqMTsseCU+ViDyCwNHkVqn0X8NHCZ47Cty00t7no0GZn9RX+rfFEVwRrnM6iWXe7GCDxuIIlkvwFWty37cbzzQU0SFvqZjeozH3m89v937F79IH0uz9Aa0oyc2pBGqjJylFrCh2xQDjaXbkLx4YguaOxRyNEMeRkgLCrYWMeSxAE8t/RTfZvyWe5OfCHnT7pvTo8dO3EgVbJNeST5ZieWYnksbJPnQV8DphBEk792YeGqkS/aNLO36WSWPuaoBlo0aBU//AG1f9Xb/AIiaa6VP/wBtX/V2/wCImmus15W1sV69GjRo1pEaNGjQGjRo0BrPdYwhAJZ40d0ammgT96mBaRAOe4BZKj5wK81rQ6NAtwOuQztthcS+kMzIQQgPyhjfDHnjzwbrVPCzYFdkgkillkYlmaZNzEXx6bb0jgKFoAaX/EmG+JKeoYyFqWsqBBzMgP8ASL7d6MEn6sLX6aM2WRhhZPTlj7c0qGVe2AXilUktu22rL83kWePsQ00SybrZkK18oQg3/pbiK/2dWNco4YWCCPqOddaDOfFHR3IbJxr/ABCbW7YI25HaO5Y3B9/IVuCpI8gVpp0bqH4iGOccJKiuo8kBhYv+19R7Gxz515n9S2lkhTuzAfIDQWx6S7chFP6EkeAdZz4blfpxgwMmmEgdo8kcK8jO0jxFa9DeolfUdwU+CK0DSWeNZ5JWDkNGsYTsOSxQyudvp5sNX+zr2efFjEZMJ3R7TGiwMWTd6AQAvp4YgnwBf30ymyitVG7EmrAHpHJs2Rxx7c+NVVyVmolJkVCsgdlK7qBPg8gAeQwHnjQNVOvdeDXug8P20v7OVz+dAPp+Qxr/APNz/dpjpJ1DF7iyHJ3BNxVVikcdxCBtBCsNzMSRXv48aBL1DNyZJFV2jOI1VsiIfKcH+iW5eI2Fnd4IRifRZZX8URvPlY6v2iYJY5JSwLLGxDHHgiUep5Sadj6SQFulIUM+s5pxl7xLb4ti7RThAxQJjgte6WUlbYHgUxIAUNd6N0gwoO4iGVC0807HaGmlFybT5EY4WzYCoq0atQcYUHbYEmZ3kFs7mwNtcUDsTz4Uc1zfnU/U+mxZMbRTxrJG3lXFg/T+I9j5Gk/S8xfxB3ndI6AhiKKoSQpomoo3cUi8sxUk3RrRaD5tN8O5nSzeAXycTuCSSBnJmQAk7YySA8fO4pYZitWdzaudS+L4JI66cYzM24NM0ZC44dhvZht3NIz0FjAJdx44Otb17qyYsDzOCdvCovLOzGkRR7szEAD76+Z4fw6HRHyJpyzSvJvilkAEkrO8keJGh55Zt0xBFXVgkoE0UceEixSGaWRiAIVZRPM07k/mPYWBHb1bAdzBCWZqZQ76LlRQSPHiRrlZb8SmEhYMcJwkRetscaXQRQWJtitk6xmL8LYL5eTkZGM8UaFYYoUnZ5MidgWlFh7aUelWCsVstbGidbTqMe5YsaUtjoy/l4GEfzWUeQ8i0EjAoHbsUHgu1gaCKeRJJwrj/KWZG19tfTjYrexa7VWH1bfLyaAHAbydPAZJMxvxWQTcUKCo0KkEFIyatePzZCSCeCthdPel9Nixo1igjWONfCoKA+v6k+599c5EkOPulfapcqpY8s5shFHlmNkhVHueBzoI8fAZmEk5DOvKIt7I/uL+Z/beR9aC2bmhwFEhkNtJyAzc7Qf3V9lHAuvNC7rXuNI7ncV2L7KeWP3NGl/Tk+LrkataA0aNGgNGjRoFT/8AbV/1dv8AiJprqPsru30N1bb96JBI/SxqTXIjZTUvFtvkDRo0a6mNGjRoDRo0aA0aNGgNZgzfgMhIyAMPIYhD/mZmNhP/AC5DZH9V7HhlA0+qfV+mpkwvDJeyQUdpoj3BB9mBog/UaCTMzEiALtVmgOSWP0VRZY/YA6qXNN9YI/rwZD/iqD/ePP7pGsz0vqpw8zJxsmaadz22xQyq0jo4IYAqo8SKdxalUbSSOTrUdN6iJXkXehaM06Id2wkAgFvd65IHjcPsSFnCwkhXZGu0WSfcknkkk8sxPJJsnS74v6ScrDmiX+kKFojdbZU9UTA+QQ4Bsac6NAh6JkrPDHnKrl5cdbjHuV3Nto8bw5ZfPvq02fKrBTCCXahtkFIu2wXJqiWBWlDe1XRIVdIRsafIw1IQSFsjGLCxUhudQLF7JTuqxxMo9tWXwciTtgPDtjdH7hRizsNwel3ULXgNZ8mhwDoHsV7RuoNXNci/ejxY13rwa90HjMALPAHknSbM6bE1SQxRvIz2shohCbuT7kAmgPJNWASQ5IvVTp+F2jLyKeTcoCgbRsQEceeQTf8Aa0GD6/0Bs3OHT+6wwo4Y8icALvaQyS7fzK3W5tmP9jir05zZc7Bq0bqGNzu2qoyIwPl4sJOL44CsPPq51z8M9Vj72TKwIad5JC5ACpDjkwxbiTY3CNpF45DsfY616MCAR4Iv+egwGZ8XYeXM0RDgwduT1MYX5JSYlDTgRJLus1ze3lLDbExYrhhxjkdqLfGUVmSMbJSsjSSMN7MGRgAps2b9Lbg66x0LGy1C5EEcoBsb1Br9D5GsX1P4Xm6fjyyYuUvaj7kipkLK23eVL3IkqkoNo5ZGIG7kgnQcfGDR5ObFhqPysNO9JzsiVyAIxI48IsZYlBy3dUcDcywfEHUzHHIIpTHM8apExAGRI0pCwqiVWLAWqgQGO1jQI3lXNmZGOMn8mWaOCYH8Sxip5GCtJIqEgSzmQhI1ohAEABYFTd6VBk5WXHGMeLG/DI05V5TM6zy0kMmQAo3S7N7Bd10eSKA0E87JhduKFAkqr2Tlsndnnbl5RjxCy7lyxaR6QN53VxrPhDpTwh3aIRmQ2d7dydz/AFppPl3ewRbVRwDXAR9HyEWWVMI/iskCsnPnNpGR5WxW7b5EMe1R7sps60OEZZkCpK4j/eyGA3zXye2BQRPoxHgekch9BY6j1Ztxhxk7s3vZqOK/Bkb2+yLbGxwBbDzp3RAriadzPkAECRgAEDfMsaDhF9vdiALZqGmOLjJGu1FCiyaArkmyfuSeSfcnU2gNGjRoFXxXO0eFlOjFXWCRlYeQQjEEfcHWSi+MZVwcGGAfiOo5ONEyqx4Xci7ppT+6gNn6seB7kan40/8Ap+Z/q8v/AA21866N8DmPpeJm4Bb/ACgkaThmN90NGu6E/wDh7KVRxVDkWToN/wBMT/J+I0mbltKVG+aaQ0AT7Ko4Vb4CgWdRdL+N8WeVIvzo3kvtd6F4hLQv0F1AY1zXnWO+OevL1DpEGVCxREyoTkArvMOxqfenG4IxU0fIr668+IMSVzhrk9YjnD5MTwJDhoWZ1O5WBSUkLV23gXoPo3S+sxZDTJGTugkMcgIIIYAH38gg2CODpfN8Z4ixvIXbak5x+EZi8q+VRQCXP3Arg/Q6yvxl1A9KzpMtR6c3GZKA85MAuC/9JSVH6a96n0HHxcHp+NPkSY8yygx5K0QuQyuzli3FMS3B8/XQafpvxnjTGVVEyyxR9xoZIXSUoP3lQrbi+PTfNfUaVfAXxmMnFmmyWZO08hd3jMaBBI4QBiACQoAI5IPnnVboHUsmLqaYmTJjZjPAzDIjjCSoqsOJACQEYnivfWWd1boMy8OIcxnnjHLCNcss9r5quefYaDf4P7QMOV40uaMTELC8sMkaSk8qFdlAJPtdX+urPVvjPFx5mgdpGnUKe1HG8jsH3EbQoJIABs+Bxfkazv7V+pQT9LMcEiSS5DwjGEbAszd2MgrXPAvn+Hvq50aP/r3MJosMSAX+rPf8CQP5DQaDofxLj5cTyxPSxErIJFKNGVFsGDAFaHOleP8AtBwnZRulWN22pM8MiwuSaAEhXbyfB8axvXIJH/8A9IkQJYiA0PJHZBeh9SoOouqo8vSw0nWYWxJY1QImEhY3tCoqiXdvBrgcivatB9i0ar4CFYo1JLEIoJIokgCyRzR+2rGgNGjRoMV+0bH7T4eeL/6LLtlq+YJwEmugbC8NzwAG1e6X0jCwZ5Pw0QSWYGRwrtt2BvUxBOxVBPAHnmhwa0zqCCCAQeCD76xvwxlZKtkYiJCwxZjGskkhDCN1WWAbAhLBUcLZZb2efOg2SNYBHg6q5PUoo+Gdb/qjlv4KLY/wGq0fSmbmeZpf7Cjtx/7oJLD7OzDV/HxkjFIiqPooA/w0Gd+JJ9rY+YyusGMZHlIX17GiZSSh57YvcwrdarQ99NRkUUkt2Em1FVQNovc276+PJuuBQHvczMcSRvGwtXUqR9mBB/u0o+Cpi2FAGPriTtSVRG+EmJ//AFKdA90aNGgNJvi/qJgxZCh/OkBjgHu80gIiUf7X8AASaAOnOsZ+0A998fCjjd8hnGRG6uIxD+HZfzGbaxr1bQApu/bzoKPSvh9sfGhHYdpGKosZYmki5hV2qo1IVXlPN7RGNwCINpjZh3LE4YyUNzLE4jurNMbWvtuJ1nOp4vUJZVSaOJsZSrXjTPHKzKH82VpSxU0GPyeTu4YxdalVpGmx51jG0qBHvZQB693bZ9/PjZZ9q4sg1hz0eR4weYyA30sgMVH1IUqT9nXWY/adnVjpjVIfxUnbcRLucxKC8wUV8zKO2CeAZASRV6q4nxFgNMVZVBXeVWRHEg3yJI7tG4BAeXtbBRdiVoD2q/EvUzLmlo2pMdexcZBlaXIp5Iol/wA9tjRd1gIHkY/LwHnb287oovww2mVqMGAtVsj3cTZdcF2uieeDsdP8F9LD4c8+VPPJDmTu6xpu786BhFGHdacqaFBAgpzuNGgzbI7UZkPYUY1jcfVj4rCwY4hYORlknaWsepiLBtCyxcB8HChTfFiJHBGMjKfaX9K/KgNi9xNF7AJoK16CV1jjEUHZqgGi6fBt4F8POQdu0EHydl3/AEjBSH/TcGU1JlMrSeQkd9uP7C+Xb+233oIDWqPwrD6d8UbxQsd26UHvZDEVvfd6lWqrd6jQ4VQA2j0Bo0aNAaNGjQR5ECyKyOqsjAqysAQwIogg8EEe2jHgWNVRFVEUAKqgAKBwAAOAAPbUmjQU8fpcEfc2QxJ3STJtRR3CbstQ9RNnk35OqvTPhnDx3MkGLBE543JGqmj5AIHA+w020aDIda6Rk5ubAs0cS4WLKJ1bdueZ1QiMbaGwKzEm7uhrT52FHMhjmjSRG8q6hlP6g8asaNAu6R0LGxQRjwRQ7vm7aBbrxZAs67xej48bySRwRI8v9IyooL+53EC25+ur2jQKen/DOHBIZYcWCOQ/vpGqnnzRA4v7avphxiRpQiCRgAzhRuYL4BbyQPYan0aCCHCjR3kSNFeSu4yqAz7RS7iBbUOBfjS+D4Wwkl76YmOst3vEShrPk3XDffzpvo0Bo0aNAaNGjQGsl1lvw/UYXUhPxsbY7NV/mRAvjn6XRlHPn0/TWt1mv2iY5OE8qgGTFZMlP1x2DkccjcgZb/tHQMsPKSOowrIu4qm6y8jAnewXliL5LnzZPgglnqlHFHOqyVw6KfNWDyAa8jnweOdR50iIUBnSFAD6bVSxql5PsOTVcmvYEEGOs10WLZm5sLbvWyZMZBIG2VFjccHyJImJH9sH3OmmNnx+FaR/AvY7eAB7LX3P66XQZAfqbKBW3FUktalt0rVtBq1WjuP9tProNFo0aNAazOO27rEwIHowoqPuN80+7+e1f5a02sniF2zOpGKu6Pw8Ib2QbC90eCV7rPXvwNBqIZ1fdtYHadrVzRFWP151JpHBJLjRIvZaQs1BUI9FsoG5jyxol2f3Ib6qC4eWiBRsgngGuK8nwPPF+efpoKvU+jwZAqeGOUEV60DcH2BIsfw18c6f09hlZS47TxYcWW8KCPYruXDd6GD0g33By9jaiLZobl+4Feb+mvlnwXNvxmmMjgvNOXkAsp3MiQmGADkyvwS4BIFD2G0KuR8H4qwTqccyyKgRblZo8Y7lEcMcjkt3SxG5lFA/ThTv8P4aUypkZJ70yD0Kf6KDgWIkqgePna3+4HGk0PSjlMgbgY88TLChPbgEb76LjiXItRv8hd1DyWfcaA0aNGgNGjRoDRo0aA0aNGgNGjRoDRo0aA0aNGgNGjRoDRo0aA0aNGgNGjRoDVPrGMJYJoz4eN1P+0pGrmvGF8HQYv8AZ30uGTp2I5D20CWDLIQdqgfKXoD7AVzrX42KkY2xoqL9FAA/u1mPg7EXFwsbuIO8sZiWvmZA7FR9K20xJoDm61oOl5LOpZipN/ug7efAVjW8f26AP0HjQXdZP4xQDL6ZJ4b8UY944O14JiUv3DMq8e+0a1mkPxvjh8Ut4aKSKVD9GjkRh/PlT9mOgfaNGjQGsrL8PZUWXNk4uTGFnKtJBNFuUsiKgKurBltVA5DD3o+NarRoPBr3Ro0HjD+Gk3SvhqKCKKMM7dqPtqxNEX87CqAdjdsOeeK060aCHExkiQIihVUUAP8A+5PvfvqbRo0Bo0aNAaNGjQGjRo0Bo0aNAaNGjQGjRo0Bo0aNAaNGjQGjRo0Bo0aNAaNGjQGjRo0EEWGituA9VEWfYFixA+gs/wBw+g0TYcbsrsisyfKSL2/cfQ/can0aDhowTfPiuCR/hqt1fC78TR3t3Vz5qiD/AO2rmjQGjRo0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6" name="AutoShape 6" descr="data:image/jpeg;base64,/9j/4AAQSkZJRgABAQAAAQABAAD/2wCEAAkGBxQSEhUUExQVFhUWGB0bGRgXGSAcHxofGBoXHBggIh4gICggHRsmHB8fIjEkJikrLi4uGSIzOjUsNyotLisBCgoKDQ0NGg8QGjQlGSM3Nzc3LDQ0LiwrKyssNzUtMi02Ky4rKys3NDQ3ODExLDQ3KysuKys3KysuKyssKzcrK//AABEIAKkBKgMBIgACEQEDEQH/xAAcAAACAwEBAQEAAAAAAAAAAAAABQMEBgIBBwj/xABHEAACAgEDAwIEAwQFCAkFAQABAgMRBAASIQUTMSJBBjJRYRQjcQdCgZEzUmKhsRVTcnSCkrPRJCU0Q2NzosHhNZOj0/AW/8QAFwEBAQEBAAAAAAAAAAAAAAAAAAMCAf/EAB0RAQACAQUBAAAAAAAAAAAAAAABAjEDEUFx0WH/2gAMAwEAAhEDEQA/APuOjRo0Bo0aNAaNGjQGjRrgzL/WH89B3o1SycKOQ7mZ7/syuo/krAaqdL6erxRyMJkd0Usvfl9JYAkcv7HjQNDId4Xadu0ktYoEEUK888n+GpNUD0pefXML/wDGk/8AdtLfiDpuR2x+GyJ1fuRDgo1I0yCU+pT4jLHz+7oNDqGOe3ZdrDaF9RHB3XwPqRQv9RrqCPaoBYtX7zVZ/WgB/dqLJiPnuugH0CV/6lJ0FnVfOzEhQvIaUfQEkn2AUAlmJ4CgEkmgNZDrvUJgFdZp+0Z44wFjjYybi2+gI7PHAA4scn5lFqNMjuAvIHyip7cRCmPGVtwEkhA5kI4O0jdRVQBvfQPYuqXHGxjdXlAKxGt4Bo+r2WgfVzQPFk1dqHIDEgeV81dA/S6on6/TXzPqvxbiQ5MuK/UZEOwmedQpYsbCxRlY2KleTQ+WwBbEkcYPxOk21U6iis5rGjWSFRCnb9TT/lgFh7It88AkW4D6Xk5yoyr5ZuaHso8sfoo+p/QWeNQp1QMwVVYsTdeKX+u39VTzQPJrgcGsH1TqiRMN+cSTagSywRidlod12SM7IkuwDZYkemgN1WPr8b9xP8oiOCE78vJVoQ+SzRrawqoZglFfX83AVbqwH06PLDEheVWwzXwCPIv3I968UQeeNUpOuoGCqrMXrthat/qw+kY/rtQ+l2LwSZmTLIsBmEVkNDjzLEAkAO0PkAAFi37kKUbUbiBe1x0+OStzSSt3m3JEyqJ8ii1mYlajgG4UlDaoUE2xj0GtHUkon90Gt3szeNq+7m+OB54FmwJlyR6QwKs3hfJH61dD6nx99Zn8NKCSMgmVFIeQhBDjDk0qleXAI4sWFBYqNoPHTMeVu4zTzxxu7KhO3vT8cNzECgB3FQv7tH0gchrZJQtAkDcaH3NE1/IH+Wu9L4MdjQaaTdV7T2iQPFmk8+3H89cS4U3eSQZL9pVYPFsQ7ya2tuCgrXPHvftXIM9GkPSp5MgLKZXiDFtkRVLKglQWI3bga3gqQKYDnyb/AOEl894X/wCWPHuPOgv6NeDxzrxHBAI8EWP46DrRo0aA0aNGgNGjRoDRo0aA0aNGgNGjRoI5Z1X5mUX9SBqI9Qiuu7HZ9tw/56meMN5AP6i9eqgHgAfpoOjpW3UsXm3i+h8aaaNAlkysFvmOMb+u3n299WMafEf8tGx25+RSh5/Qe+mWvNo+mgS4/wANwb5C+Pj0XHbqMWF2Je7j5t4Y/pWrS9Fxl5EMYr3CgVpidVh0+IeIo+f7I/5aCNemw1wi19v/AI0sy+mRdr/pAa952qkjjfTkxKAG5JULY/W+L04GFH/m0/3R/wAtLOqnEhZN8KNKwIjjSIPIwFbtqgXtHFk0osWRoM/N0CMtQV2lWtoEshTFFUAvrFzFT4FCiLpa3OML4ZWO40LJCQC/rZpJ2ChbkcmwoAAoG2oCwo2nuHEyXBCLDhxnk7AsktmrPjtI/wB6kHGp0+HwR+ZkZcjf1jMY/wC6Htr/AHaDMfss+D48TERysbzMHqbaLCljtFUDyKJ5JNAWQBWu/wAjw7T3gsvuTKqkDyeBtCqP0H63qp8Kw9pZse3IglKoXbcxR1SVfV5Nbytmz6OSfOnbKCKIsfQ6BVh9AwgRJHjYwJHDrEgsefIHjXWV8M4coqTEx35v1RIefr486a6NAkHwhgbDH+Dxth8jtL9q9vahX0oawPUMQYnUpxhvBh4sWLCMpjYrfM5Ajq6kMYYCvdvF0R9Z18k6dg5rZud1CCBJVkn7ce6SnUY5MDyRxsBEz0GCl2HgjwTYM8nNxWdd2Si3teDFGSqRxdsgiWUqeW3Udttz4DEFhdwVjmZux1B2kA2y5QlRhwdxSOM7kFXRaqHFl2Bqlk9Yih/LzIJ8LFKl3klCs2S5veryRFwtijVhn+UUoKs+x8FJ1M0gSeLcrQYyBGVPSgTcRasQQWHOxd3vtDAL+PK52HFRWjdrkmlY2wKsQy+7jdtAsgV8vFEVJ8hVEu3IPpH52Q8nojqzSre3eL8AUONxJ4KPK6xD+IaCbJxo1jFOofYI1PmNLr1lfJHqAY8ruUC1+JwAEyJTikXsxoFaLahII83tMhHBJO1AtD95nBhHiRxqZHmkgiHqcySkPIAm23JP5SVTBU2kGvl5U38WJjKgR5eysJ+Zibbcuy2a33BQ12f3uedZ/p8uMhjM0uLlZblu2sfbCoCbIWhwqrQLtbGuBZ26bo8EyE3j7FsSSrtq1JDqpN0AQQWPijXPKg37Iawsr2DRpgaPmjYNcEf3alx4St27P/pbeP5Af36SNixCB2ghhVEiYx0i2xC+k1XA8eeT9vdrjQRxqpKojEAE0q2a58aCXGyd5kABGx9vPv6Vax9ua/hqfUX4lLrct/qNRzOGKAShTu3UCLYL5HPtyLrQWdGjRoDRo0aA0aNGgNGjRoDRo1411x50HuuZGIHAs/S60tg/Ep6dkbiydzzHdySQKENULofYDzrrDzJnQP24SD42zMb5IPmIaCfvyeO2v+//APGkc/VsmaXZjxkJGSs0m5CP9FCfmkUijfpXdzZG3VLOfJmmlGMtIzIk8ySAFVjD7o4iauTcSGfgJu4tgdsYz5JkWKDGaPDW0tJIw0+0cRxHcB2zzbg2dpArlgFzJ+KWO+QRtHiwE97ILR022rWO2oi7Vm9iCqgsSUp5HxfPcpGPIgRVJD9qoUYAmSYmUVJXIhBBqifm9KP4gaTIWaGTEbtRIE2I8OzFjZCLALhXzChFKfTGGWrv8yWTqMkQjjXp2R3CS2JBI0ZDMKLzzsJWYupYEl/BI5LGwDbE+KcnusDjZLAqGhiMaK5Wo1MkpDflgvuIQgN83BrarBPjGND2XWZ8qhUKou97PkIrt20H9aQqoHlvfUfT/hWVlvKyZbfmSKFtiuePmkCiVz7cFFoBQoHGtF03pcOOuyCKOJfoihb+5ryfudBhvi74r6li9onEihheZFfI7hmESMwBLqFXaaPzWVFVfI1tsgpG+9Yt00gC2o5Kpdbn9kXcTz/WNAk0Zeo4Mc8TxSqHjkUqyn3B86zPS0b8J2nMkrYhcdlXBedI2kSESFgOWC3V0aFkg0Q1qOCAQQQfcGxrrVTpWck8SSx/Kw4sEVRIIogHggjx7asFDuB3GgDa0Obqjfnij/PQK4Y9udIbFSQR0PcmJ5dx/lIg1bm6jGsgQyJur5By55FGgbr68e/tpD8UZUkOZhyKyLGyTxyFvYBY5rUeWfbE4A+981R0cl0CpVLYFtwuwTyOCKY+L5/Q6Dvtevduaqrbxt83fi79vP8A76k0q6xnBWVAHLAB/TvIoMF5EYLMLYGqr6kDnVrps+9Se4HIPqpdu00LWvIr6Eki+dHZiYytM1Cz7axv7Ocqf8BE8qAiWQmEClIic2jOSx3MwtzVk7hx507+LsgpiSgNtaQCJGuqadliU/wLA/w1P03p0ShZFPcO0bZDR9JHGyvSqkeygA/fRwwIvg6R5fwhhyP3BAscv+dhuKT/AH4ypIrijY090E6D5z1GeaDKfDdTmxCNMmJ8hwggYOygSy18lra2rMTY5AsNn+LoUdIsrFkx5pDtj7iK8bkiwFlQlD48Eq3jjkaWfAkn47Kyc3sqV7pWLIem3RruVUiAoIFrczc2ZCPbje5mIkqNHKiujCmVwCCPuDwdBm48DH2ssqM3cO6bfAR32oKqniioAAEY9gByLvrqOPAmyXJx1LA3DBHF3G3AHmlB3OATZ+Vb8/vGU/D80A/6FPsUciCcGWMeeFaxJGDdcMVHsvtrPN8SZEUy47wKmbMDulnk2RcFaWBtrBxRO1OGsEsDySDQZWHHMJJIT3lAoR4kp7SsSNxPasDg27UPSarm9Ng9QjmUNG1hgGHBFg+CLAsaykPUJXTZ+EkEU24eiZDLNZ2GSyVqLaQ2+7orQAoHVdPG1VjEZVUUKPUDQUAAcH6aDlMBEnkyCTukjjQ2eAImlK1/GRr/AIakEsVj1R37ci+edSxzqzMoYFkIDAHlSRYv6cG/46p9UamjIV3dWLKqECzsdfUSQAtE8/WtBakmW9gdQ7A7QSL4969wLGptLZ8wxnc8clAhQVUOWLVwApLBQfJIHizwL1Z6fl91A2xkJ8q4oj7cWD/AkaCzo0aNAaNGjQGjRqrkQSMfTLsX6BAT/M3/AIaC1pb1KWWPdJ3oUiA/fiZiCaHJEovn2r31Y/CtQHek/Wk5/wDRWuZcEsKaVyOOCsZHFfVPqL/XQHbn/wA5F/8Aab/9mkuYMmfdjwSxIi+mSVYmG2iLjSpPmK2CwI2cV6vlaZ+DIyMFyJVsG2UR7gKN7fRQb6E3+msvHA0+LGfxE0WIY09KiNmmLbSEQ9oFoyfTdXLu445YPMET5qvBBNjJiQMqFkgepaUMYwO6PytrLbhvVZHiyZuo4eZJMkcU2JuhB/MGK4/Dboyti8gqZSp4UrwpJJAIDddbQ4UDTtmywbyhK9qBmLUq7VVY/XIVAUAcekHwDqn8O9ByJMa+pSMsXqd4mYAunqZRMVCqODbgWXPzNtGwBB0bFzMl+2jwjFiNplRofW9t3HVHZxJIfaQsyqSTTtwlvM6K3T8tM9Z5p0ciCdZm3FI5GQIyEAbVSSiwrkOxsVrcxgAAKABXAHFD241zkwLIjI6hkcFWU+CCKIP2I0GUyOrx4eYiZUhHcT0zyikJG5mRK9MYG3cxc7jaD1UNunwgtF0JIkO+ySfIHizwOPAofbWc6dnPjzJhztvJtkkkqjEgSNKIFtKXZAwbm2YjgqA/GPJ2yDL62PLhQNo9wo5rjxe7nk340FzWUzj+G6ipVkjXNiZPku8iLaYiSKsdrfwSPkq7I1o8LJR1/LbcFO08k0QBwSeb+t8/XWZ+P+qxY4x5GZGlgmEyxblDMgV45SAxA4SRiCSBYAu60HfR3yoQI5QskotnaMEhg0khAC/lxxiqo72b6gnk6iMtzuAHPFG7HsTwKP25/XXzzqf7TMCSDuhS6IVkUyMIh3F5RdtmRm49kZePNayc37TMjMpIzN3HFrjYCW1XR7mQ6naPvGnH10G0/aJ1nCTJwYspkYrPvKHnaWjlWJ2UclN/B+nF61HXMDutDQJKufD7KBUhju+YccAoN1kC1BY6/PUv7PcnIyWL1I5b1wQStI6X7STOGSNhYJ3MSeaGnU/7J9jATdQZZyLTHiVsiQL78goavgttVfvoPsOdjmTNVLZE/DtuKmiw7iWoYG1+5HPPBGrHRsbIjcrJ2uztBXYSCrEm1C7QO0q7QD5J3E+aHxjG/ZuySCLLycgA/mRxxDfOyil2kAskZJN3bKAOSOaadO+BY0V1XK6i06sw7eNlJSKDaiV9gjjcLVjefcgHxrNeV9bFOvWq/aj8RwY0uFHkrugLSTSKF3l+ylRpt8cu4ayQB2ta7Py7xi4ZodyiiVAYWRQCtwHI4APgkcHxrD4v7OummItkRyS+m3ycidiATzw25Aws/MFAP11InwpPEEkxeqZqKgoyZTJIgXi9sboLLexJAA8H2OkH0PGhVFVVFKBQ8n+ZPJP3PJ0g+Ps0x4bIriN8h48dHP7pyHWMt7cqpZvI+XyNUZOpZ8Y2R/h59wPblyN2OzEc121VjKas+lUB9tUsjrc3fxZc/EfGgjjkZpL7qrK+1EJZOYlEZk9bAVvq9Bp8NYcDHih9C7RtVIk272q22Rgk8m2qzXJJ8nTZTYBqvsdZr4Pw23TTtkxZSOxWFktjHGhI7fcLtvqhZoMWsktxWm0BrJftCxhlRxYa/wBPLIrxkV+SIWVnmN36VHpr94uF4skaXPzEhjeWRtqICzH7D7eSfsOTpH0npsz9zJkCxy5HBR1LGOJbEUfpcU3JdqJ9TsAaAOgWdY6Zn4zvPBMcpG7ayRsiLMsaPbiFl2oSVLDaQDZsNYA0wXr4eFZMQLJHuVBGH2O0jH1I1glGXyQwBPN0B6nnSMMwwRRNI0rRoqmR/mcqACx5PJ8+dKOtdBfufisMrHk1Thr2ZCjwsleGH7sg9S/cWNBDDnZEckoGKrySszs8ctxRlERUDu6owJCjhVaif46c4fUN20OjxsxIUPstttmxtZuK5/jzWqHQOoCeACFQhiuN4ZfnjkT91iCb9ju5sENzerkOFJuEknaeRdwVgpUqrEekcmuAtn3K3x4AMNgu/fXGPAsahEFKPA1HFOzMAApUXuYHwRxQ455u/FV/LqCYuqOBtDKDtcUwsXRHsftoPPxQ37KO6ga44BJF+fqNWNV3D7iVRD7WWINf7p99Tr99B7o0aNAardQiidCs4jaM1YkAKmjYsNx5F/w1Z1QTqYN1HKdpo+kcGr+v05/iPqNBSHSen+ezh/7kf/LXHUsHHK/lLiq+5LJVPkDqZBY5BKbq+hOp5RGZA7I9bSCvZZrJINmlPIqv46r5fUsOIgPC4sgCsOZgS3gWsRF6CLPwsAgb3gWNeWBkA3V7Md3yfUe/g8WDS6tjdOx0SeYRFWZVxlUgAl6CbCWALEH5yQFUnkDcTczeqwsjw46uuRJGwiUwvC3I27/Wi0ikglvbjySAUePCc92x96ziPauZklbQlSN2PCDdWL3tzQ4JLG1BNg/BU2c4zu9sCSpNiRku8ZMZBBpmsQvQ5FFq30AQo1OH8U/iYpoiYosxUDNBMCRCSwRFcelntgDaiqdaNMpbYqoAocAaz3xD0Qu5nhRHk7Ziljc0uREbOwn911PKtVeog8GwDFurxJ6DJvkAG5EUs/I8lFBZb++r6NYB+v11lug9dgzI2QOwQukS0zLKXEKyyK5HqWQAMG8H0nnT3GxnjKKpjEKRkMoSiWsUQQdqrW6xXk+dBU+KOjnIiBjITIiPcgk/qSAGr+qMLVh7hj9tZ3ovx/BJjwmUvLlhd74+LHI7owG11dEvbTHbT0Lo+fHnxH8WzyP2OnratanKreoccFYlu5WXySu5VIo1TMuGl6TtKRYQd8tdokYyARBAwaT8UwOyRSNwKoCAxcF3fyGn6z8YZkkW9HgwIya7j1M1+6j9xpRTfloJKohmQjWLkwoheQAZmlJDZWS5HcYjhVZQWY+RsxQzcAd2rXT3M6ZjSEZEjrPXo/F5QuC/6mJij+m+igArfILmxrR9M6G5Bm9eKoX1ZeTtOU6e4RW9GJH9qsc+hDzoPnz/AAXj0qzQOjyMX7ccZOVPZsBIQxTEgHAuSz9dutZhfDyYsSrlEYcDn0YGGWeec14llS5Zj5tUpQPehrSdP+Ujp0axRE3Lmz2S9eWUP652r/vHITwQXHGoOlZEZd/8nL3pDxL1DIJZPfgPwZqPhI9sYvyvgh200kcHrCdKw14WNAjTvZ4ACho0ZvAVBI5vgqdR4rGNQIoZMWOQggBe5mZB9y26+2CKBeViwB5MZF60GP0qHGJyJpDJL4M8xBI3UNqDhY1JobUAs1dnnTDAl32/bKBqosNrNxwSvlePZvV9QPGgxsfRqnVXhZQ8TEwxuS0nrQDvzk7pOAN1tRrb+YODqsTpm1KIjAA9ESLUSV44Fbufc/QUF1y//bV/1dv+Immus15X1sV69LYekLvEkzGaQG1LfLH/AKCeFPn1G3okbq40wkSxXj6Hjj7i+L11o1pBSwulRxMXC7pGFNK/qdhyaLHkLZJCilFmgNXGUEURYPkHXujQVMXBWEVCqIlcIqhVv68cD6ePYaUY/wAWIJBDlRSYkhNIZa7chPACSglCT7KSrf2daLUWVjJKhSRFdGFMrgMpH0IPBGg+ffEPXos3NGKmUqQ4hSWTtgSvNKrWkaxhW3KlBmIDUxUcEa3uNiBTut2YgcuT/cvCqT77QNYTO+AZYMiabAyfwsU+0yxwwIXXapH5ZI4UmmKDm7r2GtZHnKuPD25HmLAIrINzSFQQxJJ2qbBtnNA8eSNA40a8GqHVuoGMbIlEk7D0R3X23OaOyMe7H6ULYgEMv8WB06lhPjpIXZZfxAgKh2jVR2i+4hNiueCxB5IXydVsHrsufN2YmysdENzrMI45GhkjmCvGQp9G9VG5Wvn2qzqOkdMCbyw7skprIldSpcgHaApWjELIVboAnySSanxj8MLliORVQzwNuj33scWC8T15jcCvBo0aPIIMcIN6CJD2hwNwUb/G2qApf8f0olgUN3uNfShrOdJ6ikqrM6hZg0ilXPGN2yVYHmlIUiyPn3Ag7aIv/Czk4cHck7jiNQ72eWApvPPm/Ogutl1MsW0+qNn3+w2sg2n7ndY/0Tqwy3X251wZV/rD+elfVsxPQiOS0sgitJaKEoz7uSQSFUmqN/poHOjUOJjCNaBY82SzFiSfuf8ADxqbQUsjNdWKrjyuBXqUxAG68bpA3H3A8aix2ZC5XHkBkbc3qTk7VX+vxwo1amMt+kIR9CSD/MA/4apJmZLM6rDF6CBbSuoNqG4/JNjkCx72PbQdf5VPeSEwyBnVmvdHwEKKx+e6Bdf5++qnxLmUUjSCWeUESosZUAFTQLFmUAc+D81Gro1Yd8s8iDG3AEAmdzV1f/ceOBxftrHfEHXJIsWeWWEJAGpe3I0jZruAEG4ohWDd6TQ9QFLSfMCzqPWsjNkjxMNZIZMm+/ky7RJ2o2KSGIIzKsQNqpDcluLsvrdHDjwMaPHxgIY1BBkPyxIouSRmPG8+27yzWbAOkkf7P3qGf8ZMufGv9P8APGNwO9BCaQRc0FUL4B86iyfifJxpUx+pY8LrNLCkM8QbtOzSgNvDbu3Iq04B4JU0foG7xkCoqrZUAAEkkkV7k8k/c+dS6V9PWaNZTKXlokoLRmIHgALFGAfsS366vY0+5QSNre6WCVPFg1xYseNBhv2gdD/D/wDWmNayY7CWaIMVTIVeH3AeJQt09cjggjxl8r4yy+oS/hZOxjRPZkh2ySSuikgL4QydzghUXlAxLKPOr+P+rGcNgQfvsqZMvO2NWotEABckzpYCLyAbJXzrL9eVZy2MjtLmSLtVIeXgQbgzySL6VjjFqII2A3EhmkLFgDabvTpIuNsAAIeaY/lps8qzrSyVVGGL8lKfcXPp1D8OYHfj2YaCdP38nJQrAz3yyxcNksAAATSLXpKj0DQS9AWWJRmhMfBgA2Y28BSE8PM4IWvftg7fcluAthusSTqfw9YmHGPVlyqFtFBvso3AUAf0kg2geFccgJMLp2NhyRmZ2yMx+Fd13SVwG2IoqGEcA7QqjizfJdZ/SYp2UyqXCHcqMTsseCU+ViDyCwNHkVqn0X8NHCZ47Cty00t7no0GZn9RX+rfFEVwRrnM6iWXe7GCDxuIIlkvwFWty37cbzzQU0SFvqZjeozH3m89v937F79IH0uz9Aa0oyc2pBGqjJylFrCh2xQDjaXbkLx4YguaOxRyNEMeRkgLCrYWMeSxAE8t/RTfZvyWe5OfCHnT7pvTo8dO3EgVbJNeST5ZieWYnksbJPnQV8DphBEk792YeGqkS/aNLO36WSWPuaoBlo0aBU//AG1f9Xb/AIiaa6VP/wBtX/V2/wCImmus15W1sV69GjRo1pEaNGjQGjRo0BrPdYwhAJZ40d0ammgT96mBaRAOe4BZKj5wK81rQ6NAtwOuQztthcS+kMzIQQgPyhjfDHnjzwbrVPCzYFdkgkillkYlmaZNzEXx6bb0jgKFoAaX/EmG+JKeoYyFqWsqBBzMgP8ASL7d6MEn6sLX6aM2WRhhZPTlj7c0qGVe2AXilUktu22rL83kWePsQ00SybrZkK18oQg3/pbiK/2dWNco4YWCCPqOddaDOfFHR3IbJxr/ABCbW7YI25HaO5Y3B9/IVuCpI8gVpp0bqH4iGOccJKiuo8kBhYv+19R7Gxz515n9S2lkhTuzAfIDQWx6S7chFP6EkeAdZz4blfpxgwMmmEgdo8kcK8jO0jxFa9DeolfUdwU+CK0DSWeNZ5JWDkNGsYTsOSxQyudvp5sNX+zr2efFjEZMJ3R7TGiwMWTd6AQAvp4YgnwBf30ymyitVG7EmrAHpHJs2Rxx7c+NVVyVmolJkVCsgdlK7qBPg8gAeQwHnjQNVOvdeDXug8P20v7OVz+dAPp+Qxr/APNz/dpjpJ1DF7iyHJ3BNxVVikcdxCBtBCsNzMSRXv48aBL1DNyZJFV2jOI1VsiIfKcH+iW5eI2Fnd4IRifRZZX8URvPlY6v2iYJY5JSwLLGxDHHgiUep5Sadj6SQFulIUM+s5pxl7xLb4ti7RThAxQJjgte6WUlbYHgUxIAUNd6N0gwoO4iGVC0807HaGmlFybT5EY4WzYCoq0atQcYUHbYEmZ3kFs7mwNtcUDsTz4Uc1zfnU/U+mxZMbRTxrJG3lXFg/T+I9j5Gk/S8xfxB3ndI6AhiKKoSQpomoo3cUi8sxUk3RrRaD5tN8O5nSzeAXycTuCSSBnJmQAk7YySA8fO4pYZitWdzaudS+L4JI66cYzM24NM0ZC44dhvZht3NIz0FjAJdx44Otb17qyYsDzOCdvCovLOzGkRR7szEAD76+Z4fw6HRHyJpyzSvJvilkAEkrO8keJGh55Zt0xBFXVgkoE0UceEixSGaWRiAIVZRPM07k/mPYWBHb1bAdzBCWZqZQ76LlRQSPHiRrlZb8SmEhYMcJwkRetscaXQRQWJtitk6xmL8LYL5eTkZGM8UaFYYoUnZ5MidgWlFh7aUelWCsVstbGidbTqMe5YsaUtjoy/l4GEfzWUeQ8i0EjAoHbsUHgu1gaCKeRJJwrj/KWZG19tfTjYrexa7VWH1bfLyaAHAbydPAZJMxvxWQTcUKCo0KkEFIyatePzZCSCeCthdPel9Nixo1igjWONfCoKA+v6k+599c5EkOPulfapcqpY8s5shFHlmNkhVHueBzoI8fAZmEk5DOvKIt7I/uL+Z/beR9aC2bmhwFEhkNtJyAzc7Qf3V9lHAuvNC7rXuNI7ncV2L7KeWP3NGl/Tk+LrkataA0aNGgNGjRoFT/8AbV/1dv8AiJprqPsru30N1bb96JBI/SxqTXIjZTUvFtvkDRo0a6mNGjRoDRo0aA0aNGgNZgzfgMhIyAMPIYhD/mZmNhP/AC5DZH9V7HhlA0+qfV+mpkwvDJeyQUdpoj3BB9mBog/UaCTMzEiALtVmgOSWP0VRZY/YA6qXNN9YI/rwZD/iqD/ePP7pGsz0vqpw8zJxsmaadz22xQyq0jo4IYAqo8SKdxalUbSSOTrUdN6iJXkXehaM06Id2wkAgFvd65IHjcPsSFnCwkhXZGu0WSfcknkkk8sxPJJsnS74v6ScrDmiX+kKFojdbZU9UTA+QQ4Bsac6NAh6JkrPDHnKrl5cdbjHuV3Nto8bw5ZfPvq02fKrBTCCXahtkFIu2wXJqiWBWlDe1XRIVdIRsafIw1IQSFsjGLCxUhudQLF7JTuqxxMo9tWXwciTtgPDtjdH7hRizsNwel3ULXgNZ8mhwDoHsV7RuoNXNci/ejxY13rwa90HjMALPAHknSbM6bE1SQxRvIz2shohCbuT7kAmgPJNWASQ5IvVTp+F2jLyKeTcoCgbRsQEceeQTf8Aa0GD6/0Bs3OHT+6wwo4Y8icALvaQyS7fzK3W5tmP9jir05zZc7Bq0bqGNzu2qoyIwPl4sJOL44CsPPq51z8M9Vj72TKwIad5JC5ACpDjkwxbiTY3CNpF45DsfY616MCAR4Iv+egwGZ8XYeXM0RDgwduT1MYX5JSYlDTgRJLus1ze3lLDbExYrhhxjkdqLfGUVmSMbJSsjSSMN7MGRgAps2b9Lbg66x0LGy1C5EEcoBsb1Br9D5GsX1P4Xm6fjyyYuUvaj7kipkLK23eVL3IkqkoNo5ZGIG7kgnQcfGDR5ObFhqPysNO9JzsiVyAIxI48IsZYlBy3dUcDcywfEHUzHHIIpTHM8apExAGRI0pCwqiVWLAWqgQGO1jQI3lXNmZGOMn8mWaOCYH8Sxip5GCtJIqEgSzmQhI1ohAEABYFTd6VBk5WXHGMeLG/DI05V5TM6zy0kMmQAo3S7N7Bd10eSKA0E87JhduKFAkqr2Tlsndnnbl5RjxCy7lyxaR6QN53VxrPhDpTwh3aIRmQ2d7dydz/AFppPl3ewRbVRwDXAR9HyEWWVMI/iskCsnPnNpGR5WxW7b5EMe1R7sps60OEZZkCpK4j/eyGA3zXye2BQRPoxHgekch9BY6j1Ztxhxk7s3vZqOK/Bkb2+yLbGxwBbDzp3RAriadzPkAECRgAEDfMsaDhF9vdiALZqGmOLjJGu1FCiyaArkmyfuSeSfcnU2gNGjRoFXxXO0eFlOjFXWCRlYeQQjEEfcHWSi+MZVwcGGAfiOo5ONEyqx4Xci7ppT+6gNn6seB7kan40/8Ap+Z/q8v/AA21866N8DmPpeJm4Bb/ACgkaThmN90NGu6E/wDh7KVRxVDkWToN/wBMT/J+I0mbltKVG+aaQ0AT7Ko4Vb4CgWdRdL+N8WeVIvzo3kvtd6F4hLQv0F1AY1zXnWO+OevL1DpEGVCxREyoTkArvMOxqfenG4IxU0fIr668+IMSVzhrk9YjnD5MTwJDhoWZ1O5WBSUkLV23gXoPo3S+sxZDTJGTugkMcgIIIYAH38gg2CODpfN8Z4ixvIXbak5x+EZi8q+VRQCXP3Arg/Q6yvxl1A9KzpMtR6c3GZKA85MAuC/9JSVH6a96n0HHxcHp+NPkSY8yygx5K0QuQyuzli3FMS3B8/XQafpvxnjTGVVEyyxR9xoZIXSUoP3lQrbi+PTfNfUaVfAXxmMnFmmyWZO08hd3jMaBBI4QBiACQoAI5IPnnVboHUsmLqaYmTJjZjPAzDIjjCSoqsOJACQEYnivfWWd1boMy8OIcxnnjHLCNcss9r5quefYaDf4P7QMOV40uaMTELC8sMkaSk8qFdlAJPtdX+urPVvjPFx5mgdpGnUKe1HG8jsH3EbQoJIABs+Bxfkazv7V+pQT9LMcEiSS5DwjGEbAszd2MgrXPAvn+Hvq50aP/r3MJosMSAX+rPf8CQP5DQaDofxLj5cTyxPSxErIJFKNGVFsGDAFaHOleP8AtBwnZRulWN22pM8MiwuSaAEhXbyfB8axvXIJH/8A9IkQJYiA0PJHZBeh9SoOouqo8vSw0nWYWxJY1QImEhY3tCoqiXdvBrgcivatB9i0ar4CFYo1JLEIoJIokgCyRzR+2rGgNGjRoMV+0bH7T4eeL/6LLtlq+YJwEmugbC8NzwAG1e6X0jCwZ5Pw0QSWYGRwrtt2BvUxBOxVBPAHnmhwa0zqCCCAQeCD76xvwxlZKtkYiJCwxZjGskkhDCN1WWAbAhLBUcLZZb2efOg2SNYBHg6q5PUoo+Gdb/qjlv4KLY/wGq0fSmbmeZpf7Cjtx/7oJLD7OzDV/HxkjFIiqPooA/w0Gd+JJ9rY+YyusGMZHlIX17GiZSSh57YvcwrdarQ99NRkUUkt2Em1FVQNovc276+PJuuBQHvczMcSRvGwtXUqR9mBB/u0o+Cpi2FAGPriTtSVRG+EmJ//AFKdA90aNGgNJvi/qJgxZCh/OkBjgHu80gIiUf7X8AASaAOnOsZ+0A998fCjjd8hnGRG6uIxD+HZfzGbaxr1bQApu/bzoKPSvh9sfGhHYdpGKosZYmki5hV2qo1IVXlPN7RGNwCINpjZh3LE4YyUNzLE4jurNMbWvtuJ1nOp4vUJZVSaOJsZSrXjTPHKzKH82VpSxU0GPyeTu4YxdalVpGmx51jG0qBHvZQB693bZ9/PjZZ9q4sg1hz0eR4weYyA30sgMVH1IUqT9nXWY/adnVjpjVIfxUnbcRLucxKC8wUV8zKO2CeAZASRV6q4nxFgNMVZVBXeVWRHEg3yJI7tG4BAeXtbBRdiVoD2q/EvUzLmlo2pMdexcZBlaXIp5Iol/wA9tjRd1gIHkY/LwHnb287oovww2mVqMGAtVsj3cTZdcF2uieeDsdP8F9LD4c8+VPPJDmTu6xpu786BhFGHdacqaFBAgpzuNGgzbI7UZkPYUY1jcfVj4rCwY4hYORlknaWsepiLBtCyxcB8HChTfFiJHBGMjKfaX9K/KgNi9xNF7AJoK16CV1jjEUHZqgGi6fBt4F8POQdu0EHydl3/AEjBSH/TcGU1JlMrSeQkd9uP7C+Xb+233oIDWqPwrD6d8UbxQsd26UHvZDEVvfd6lWqrd6jQ4VQA2j0Bo0aNAaNGjQR5ECyKyOqsjAqysAQwIogg8EEe2jHgWNVRFVEUAKqgAKBwAAOAAPbUmjQU8fpcEfc2QxJ3STJtRR3CbstQ9RNnk35OqvTPhnDx3MkGLBE543JGqmj5AIHA+w020aDIda6Rk5ubAs0cS4WLKJ1bdueZ1QiMbaGwKzEm7uhrT52FHMhjmjSRG8q6hlP6g8asaNAu6R0LGxQRjwRQ7vm7aBbrxZAs67xej48bySRwRI8v9IyooL+53EC25+ur2jQKen/DOHBIZYcWCOQ/vpGqnnzRA4v7avphxiRpQiCRgAzhRuYL4BbyQPYan0aCCHCjR3kSNFeSu4yqAz7RS7iBbUOBfjS+D4Wwkl76YmOst3vEShrPk3XDffzpvo0Bo0aNAaNGjQGsl1lvw/UYXUhPxsbY7NV/mRAvjn6XRlHPn0/TWt1mv2iY5OE8qgGTFZMlP1x2DkccjcgZb/tHQMsPKSOowrIu4qm6y8jAnewXliL5LnzZPgglnqlHFHOqyVw6KfNWDyAa8jnweOdR50iIUBnSFAD6bVSxql5PsOTVcmvYEEGOs10WLZm5sLbvWyZMZBIG2VFjccHyJImJH9sH3OmmNnx+FaR/AvY7eAB7LX3P66XQZAfqbKBW3FUktalt0rVtBq1WjuP9tProNFo0aNAazOO27rEwIHowoqPuN80+7+e1f5a02sniF2zOpGKu6Pw8Ib2QbC90eCV7rPXvwNBqIZ1fdtYHadrVzRFWP151JpHBJLjRIvZaQs1BUI9FsoG5jyxol2f3Ib6qC4eWiBRsgngGuK8nwPPF+efpoKvU+jwZAqeGOUEV60DcH2BIsfw18c6f09hlZS47TxYcWW8KCPYruXDd6GD0g33By9jaiLZobl+4Feb+mvlnwXNvxmmMjgvNOXkAsp3MiQmGADkyvwS4BIFD2G0KuR8H4qwTqccyyKgRblZo8Y7lEcMcjkt3SxG5lFA/ThTv8P4aUypkZJ70yD0Kf6KDgWIkqgePna3+4HGk0PSjlMgbgY88TLChPbgEb76LjiXItRv8hd1DyWfcaA0aNGgNGjRoDRo0aA0aNGgNGjRoDRo0aA0aNGgNGjRoDRo0aA0aNGgNGjRoDVPrGMJYJoz4eN1P+0pGrmvGF8HQYv8AZ30uGTp2I5D20CWDLIQdqgfKXoD7AVzrX42KkY2xoqL9FAA/u1mPg7EXFwsbuIO8sZiWvmZA7FR9K20xJoDm61oOl5LOpZipN/ug7efAVjW8f26AP0HjQXdZP4xQDL6ZJ4b8UY944O14JiUv3DMq8e+0a1mkPxvjh8Ut4aKSKVD9GjkRh/PlT9mOgfaNGjQGsrL8PZUWXNk4uTGFnKtJBNFuUsiKgKurBltVA5DD3o+NarRoPBr3Ro0HjD+Gk3SvhqKCKKMM7dqPtqxNEX87CqAdjdsOeeK060aCHExkiQIihVUUAP8A+5PvfvqbRo0Bo0aNAaNGjQGjRo0Bo0aNAaNGjQGjRo0Bo0aNAaNGjQGjRo0Bo0aNAaNGjQGjRo0EEWGituA9VEWfYFixA+gs/wBw+g0TYcbsrsisyfKSL2/cfQ/can0aDhowTfPiuCR/hqt1fC78TR3t3Vz5qiD/AO2rmjQGjRo0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408" name="Picture 8" descr="http://www.keystonecoach.com/static/images/arch_logo.png"/>
          <p:cNvPicPr>
            <a:picLocks noChangeAspect="1" noChangeArrowheads="1"/>
          </p:cNvPicPr>
          <p:nvPr/>
        </p:nvPicPr>
        <p:blipFill>
          <a:blip r:embed="rId2" cstate="print"/>
          <a:srcRect/>
          <a:stretch>
            <a:fillRect/>
          </a:stretch>
        </p:blipFill>
        <p:spPr bwMode="auto">
          <a:xfrm>
            <a:off x="304800" y="1371600"/>
            <a:ext cx="3689682" cy="2438400"/>
          </a:xfrm>
          <a:prstGeom prst="rect">
            <a:avLst/>
          </a:prstGeom>
          <a:noFill/>
        </p:spPr>
      </p:pic>
      <p:pic>
        <p:nvPicPr>
          <p:cNvPr id="13" name="Picture 4"/>
          <p:cNvPicPr>
            <a:picLocks noGrp="1" noChangeAspect="1" noChangeArrowheads="1"/>
          </p:cNvPicPr>
          <p:nvPr>
            <p:ph idx="1"/>
          </p:nvPr>
        </p:nvPicPr>
        <p:blipFill>
          <a:blip r:embed="rId3" cstate="print"/>
          <a:srcRect/>
          <a:stretch>
            <a:fillRect/>
          </a:stretch>
        </p:blipFill>
        <p:spPr bwMode="auto">
          <a:xfrm>
            <a:off x="4330622" y="1524000"/>
            <a:ext cx="4508578" cy="4525963"/>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381000" y="3962400"/>
            <a:ext cx="3657600" cy="2062103"/>
          </a:xfrm>
          <a:prstGeom prst="rect">
            <a:avLst/>
          </a:prstGeom>
          <a:noFill/>
        </p:spPr>
        <p:txBody>
          <a:bodyPr wrap="square" rtlCol="0">
            <a:spAutoFit/>
          </a:bodyPr>
          <a:lstStyle/>
          <a:p>
            <a:pPr algn="ctr"/>
            <a:r>
              <a:rPr lang="en-US" sz="4000" dirty="0" smtClean="0"/>
              <a:t>What is a </a:t>
            </a:r>
            <a:r>
              <a:rPr lang="en-US" sz="4800" b="1" dirty="0" smtClean="0"/>
              <a:t>keystone</a:t>
            </a:r>
            <a:r>
              <a:rPr lang="en-US" sz="4000" dirty="0" smtClean="0"/>
              <a:t> species?</a:t>
            </a:r>
            <a:endParaRPr lang="en-US" sz="4000" dirty="0"/>
          </a:p>
        </p:txBody>
      </p:sp>
      <p:sp>
        <p:nvSpPr>
          <p:cNvPr id="15" name="TextBox 14"/>
          <p:cNvSpPr txBox="1"/>
          <p:nvPr/>
        </p:nvSpPr>
        <p:spPr>
          <a:xfrm>
            <a:off x="228600" y="1219200"/>
            <a:ext cx="3886200" cy="501675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000" dirty="0" smtClean="0"/>
              <a:t>What do you think happened to the </a:t>
            </a:r>
            <a:r>
              <a:rPr lang="en-US" sz="4000" b="1" dirty="0" smtClean="0"/>
              <a:t>ecosystem</a:t>
            </a:r>
            <a:r>
              <a:rPr lang="en-US" sz="4000" dirty="0" smtClean="0"/>
              <a:t> when the   wolves were reintroduced into Yellowstone?</a:t>
            </a:r>
          </a:p>
          <a:p>
            <a:pPr algn="ctr"/>
            <a:r>
              <a:rPr lang="en-US" sz="4000" dirty="0" smtClean="0"/>
              <a:t> </a:t>
            </a:r>
            <a:endParaRPr lang="en-US" sz="4000" dirty="0"/>
          </a:p>
        </p:txBody>
      </p:sp>
      <p:sp>
        <p:nvSpPr>
          <p:cNvPr id="16" name="Rounded Rectangular Callout 15"/>
          <p:cNvSpPr/>
          <p:nvPr/>
        </p:nvSpPr>
        <p:spPr>
          <a:xfrm>
            <a:off x="5029200" y="1219200"/>
            <a:ext cx="3200400" cy="609600"/>
          </a:xfrm>
          <a:prstGeom prst="wedgeRoundRectCallout">
            <a:avLst>
              <a:gd name="adj1" fmla="val 2195"/>
              <a:gd name="adj2" fmla="val 131903"/>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smtClean="0"/>
              <a:t>I’m the top predator!</a:t>
            </a:r>
            <a:endParaRPr lang="en-US" sz="2400" b="1" dirty="0"/>
          </a:p>
        </p:txBody>
      </p:sp>
    </p:spTree>
    <p:extLst>
      <p:ext uri="{BB962C8B-B14F-4D97-AF65-F5344CB8AC3E}">
        <p14:creationId xmlns:p14="http://schemas.microsoft.com/office/powerpoint/2010/main" val="320117487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Biodiversity: The Keystone to Life on Earth - Lesson 5</a:t>
            </a:r>
            <a:endParaRPr lang="en-US" dirty="0"/>
          </a:p>
        </p:txBody>
      </p:sp>
      <p:sp>
        <p:nvSpPr>
          <p:cNvPr id="4" name="Slide Number Placeholder 3"/>
          <p:cNvSpPr>
            <a:spLocks noGrp="1"/>
          </p:cNvSpPr>
          <p:nvPr>
            <p:ph type="sldNum" sz="quarter" idx="12"/>
          </p:nvPr>
        </p:nvSpPr>
        <p:spPr/>
        <p:txBody>
          <a:bodyPr/>
          <a:lstStyle/>
          <a:p>
            <a:fld id="{1017F0FC-1A80-AE4C-81B0-902A2F65FAD7}" type="slidenum">
              <a:rPr lang="en-US" smtClean="0"/>
              <a:pPr/>
              <a:t>19</a:t>
            </a:fld>
            <a:endParaRPr lang="en-US"/>
          </a:p>
        </p:txBody>
      </p:sp>
      <p:sp>
        <p:nvSpPr>
          <p:cNvPr id="102402" name="AutoShape 2" descr="data:image/jpeg;base64,/9j/4AAQSkZJRgABAQAAAQABAAD/2wCEAAkGBxQSEhUUExQVFhUWGB0bGRgXGSAcHxofGBoXHBggIh4gICggHRsmHB8fIjEkJikrLi4uGSIzOjUsNyotLisBCgoKDQ0NGg8QGjQlGSM3Nzc3LDQ0LiwrKyssNzUtMi02Ky4rKys3NDQ3ODExLDQ3KysuKys3KysuKyssKzcrK//AABEIAKkBKgMBIgACEQEDEQH/xAAcAAACAwEBAQEAAAAAAAAAAAAABQMEBgIBBwj/xABHEAACAgEDAwIEAwQFCAkFAQABAgMRBAASIQUTMSJBBjJRYRQjcQdCgZEzUmKhsRVTcnSCkrPRJCU0Q2NzosHhNZOj0/AW/8QAFwEBAQEBAAAAAAAAAAAAAAAAAAMCAf/EAB0RAQACAQUBAAAAAAAAAAAAAAABAjEDEUFx0WH/2gAMAwEAAhEDEQA/APuOjRo0Bo0aNAaNGjQGjRrgzL/WH89B3o1SycKOQ7mZ7/syuo/krAaqdL6erxRyMJkd0Usvfl9JYAkcv7HjQNDId4Xadu0ktYoEEUK888n+GpNUD0pefXML/wDGk/8AdtLfiDpuR2x+GyJ1fuRDgo1I0yCU+pT4jLHz+7oNDqGOe3ZdrDaF9RHB3XwPqRQv9RrqCPaoBYtX7zVZ/WgB/dqLJiPnuugH0CV/6lJ0FnVfOzEhQvIaUfQEkn2AUAlmJ4CgEkmgNZDrvUJgFdZp+0Z44wFjjYybi2+gI7PHAA4scn5lFqNMjuAvIHyip7cRCmPGVtwEkhA5kI4O0jdRVQBvfQPYuqXHGxjdXlAKxGt4Bo+r2WgfVzQPFk1dqHIDEgeV81dA/S6on6/TXzPqvxbiQ5MuK/UZEOwmedQpYsbCxRlY2KleTQ+WwBbEkcYPxOk21U6iis5rGjWSFRCnb9TT/lgFh7It88AkW4D6Xk5yoyr5ZuaHso8sfoo+p/QWeNQp1QMwVVYsTdeKX+u39VTzQPJrgcGsH1TqiRMN+cSTagSywRidlod12SM7IkuwDZYkemgN1WPr8b9xP8oiOCE78vJVoQ+SzRrawqoZglFfX83AVbqwH06PLDEheVWwzXwCPIv3I968UQeeNUpOuoGCqrMXrthat/qw+kY/rtQ+l2LwSZmTLIsBmEVkNDjzLEAkAO0PkAAFi37kKUbUbiBe1x0+OStzSSt3m3JEyqJ8ii1mYlajgG4UlDaoUE2xj0GtHUkon90Gt3szeNq+7m+OB54FmwJlyR6QwKs3hfJH61dD6nx99Zn8NKCSMgmVFIeQhBDjDk0qleXAI4sWFBYqNoPHTMeVu4zTzxxu7KhO3vT8cNzECgB3FQv7tH0gchrZJQtAkDcaH3NE1/IH+Wu9L4MdjQaaTdV7T2iQPFmk8+3H89cS4U3eSQZL9pVYPFsQ7ya2tuCgrXPHvftXIM9GkPSp5MgLKZXiDFtkRVLKglQWI3bga3gqQKYDnyb/AOEl894X/wCWPHuPOgv6NeDxzrxHBAI8EWP46DrRo0aA0aNGgNGjRoDRo0aA0aNGgNGjRoI5Z1X5mUX9SBqI9Qiuu7HZ9tw/56meMN5AP6i9eqgHgAfpoOjpW3UsXm3i+h8aaaNAlkysFvmOMb+u3n299WMafEf8tGx25+RSh5/Qe+mWvNo+mgS4/wANwb5C+Pj0XHbqMWF2Je7j5t4Y/pWrS9Fxl5EMYr3CgVpidVh0+IeIo+f7I/5aCNemw1wi19v/AI0sy+mRdr/pAa952qkjjfTkxKAG5JULY/W+L04GFH/m0/3R/wAtLOqnEhZN8KNKwIjjSIPIwFbtqgXtHFk0osWRoM/N0CMtQV2lWtoEshTFFUAvrFzFT4FCiLpa3OML4ZWO40LJCQC/rZpJ2ChbkcmwoAAoG2oCwo2nuHEyXBCLDhxnk7AsktmrPjtI/wB6kHGp0+HwR+ZkZcjf1jMY/wC6Htr/AHaDMfss+D48TERysbzMHqbaLCljtFUDyKJ5JNAWQBWu/wAjw7T3gsvuTKqkDyeBtCqP0H63qp8Kw9pZse3IglKoXbcxR1SVfV5Nbytmz6OSfOnbKCKIsfQ6BVh9AwgRJHjYwJHDrEgsefIHjXWV8M4coqTEx35v1RIefr486a6NAkHwhgbDH+Dxth8jtL9q9vahX0oawPUMQYnUpxhvBh4sWLCMpjYrfM5Ajq6kMYYCvdvF0R9Z18k6dg5rZud1CCBJVkn7ce6SnUY5MDyRxsBEz0GCl2HgjwTYM8nNxWdd2Si3teDFGSqRxdsgiWUqeW3Udttz4DEFhdwVjmZux1B2kA2y5QlRhwdxSOM7kFXRaqHFl2Bqlk9Yih/LzIJ8LFKl3klCs2S5veryRFwtijVhn+UUoKs+x8FJ1M0gSeLcrQYyBGVPSgTcRasQQWHOxd3vtDAL+PK52HFRWjdrkmlY2wKsQy+7jdtAsgV8vFEVJ8hVEu3IPpH52Q8nojqzSre3eL8AUONxJ4KPK6xD+IaCbJxo1jFOofYI1PmNLr1lfJHqAY8ruUC1+JwAEyJTikXsxoFaLahII83tMhHBJO1AtD95nBhHiRxqZHmkgiHqcySkPIAm23JP5SVTBU2kGvl5U38WJjKgR5eysJ+Zibbcuy2a33BQ12f3uedZ/p8uMhjM0uLlZblu2sfbCoCbIWhwqrQLtbGuBZ26bo8EyE3j7FsSSrtq1JDqpN0AQQWPijXPKg37Iawsr2DRpgaPmjYNcEf3alx4St27P/pbeP5Af36SNixCB2ghhVEiYx0i2xC+k1XA8eeT9vdrjQRxqpKojEAE0q2a58aCXGyd5kABGx9vPv6Vax9ua/hqfUX4lLrct/qNRzOGKAShTu3UCLYL5HPtyLrQWdGjRoDRo0aA0aNGgNGjRoDRo1411x50HuuZGIHAs/S60tg/Ep6dkbiydzzHdySQKENULofYDzrrDzJnQP24SD42zMb5IPmIaCfvyeO2v+//APGkc/VsmaXZjxkJGSs0m5CP9FCfmkUijfpXdzZG3VLOfJmmlGMtIzIk8ySAFVjD7o4iauTcSGfgJu4tgdsYz5JkWKDGaPDW0tJIw0+0cRxHcB2zzbg2dpArlgFzJ+KWO+QRtHiwE97ILR022rWO2oi7Vm9iCqgsSUp5HxfPcpGPIgRVJD9qoUYAmSYmUVJXIhBBqifm9KP4gaTIWaGTEbtRIE2I8OzFjZCLALhXzChFKfTGGWrv8yWTqMkQjjXp2R3CS2JBI0ZDMKLzzsJWYupYEl/BI5LGwDbE+KcnusDjZLAqGhiMaK5Wo1MkpDflgvuIQgN83BrarBPjGND2XWZ8qhUKou97PkIrt20H9aQqoHlvfUfT/hWVlvKyZbfmSKFtiuePmkCiVz7cFFoBQoHGtF03pcOOuyCKOJfoihb+5ryfudBhvi74r6li9onEihheZFfI7hmESMwBLqFXaaPzWVFVfI1tsgpG+9Yt00gC2o5Kpdbn9kXcTz/WNAk0Zeo4Mc8TxSqHjkUqyn3B86zPS0b8J2nMkrYhcdlXBedI2kSESFgOWC3V0aFkg0Q1qOCAQQQfcGxrrVTpWck8SSx/Kw4sEVRIIogHggjx7asFDuB3GgDa0Obqjfnij/PQK4Y9udIbFSQR0PcmJ5dx/lIg1bm6jGsgQyJur5By55FGgbr68e/tpD8UZUkOZhyKyLGyTxyFvYBY5rUeWfbE4A+981R0cl0CpVLYFtwuwTyOCKY+L5/Q6Dvtevduaqrbxt83fi79vP8A76k0q6xnBWVAHLAB/TvIoMF5EYLMLYGqr6kDnVrps+9Se4HIPqpdu00LWvIr6Eki+dHZiYytM1Cz7axv7Ocqf8BE8qAiWQmEClIic2jOSx3MwtzVk7hx507+LsgpiSgNtaQCJGuqadliU/wLA/w1P03p0ShZFPcO0bZDR9JHGyvSqkeygA/fRwwIvg6R5fwhhyP3BAscv+dhuKT/AH4ypIrijY090E6D5z1GeaDKfDdTmxCNMmJ8hwggYOygSy18lra2rMTY5AsNn+LoUdIsrFkx5pDtj7iK8bkiwFlQlD48Eq3jjkaWfAkn47Kyc3sqV7pWLIem3RruVUiAoIFrczc2ZCPbje5mIkqNHKiujCmVwCCPuDwdBm48DH2ssqM3cO6bfAR32oKqniioAAEY9gByLvrqOPAmyXJx1LA3DBHF3G3AHmlB3OATZ+Vb8/vGU/D80A/6FPsUciCcGWMeeFaxJGDdcMVHsvtrPN8SZEUy47wKmbMDulnk2RcFaWBtrBxRO1OGsEsDySDQZWHHMJJIT3lAoR4kp7SsSNxPasDg27UPSarm9Ng9QjmUNG1hgGHBFg+CLAsaykPUJXTZ+EkEU24eiZDLNZ2GSyVqLaQ2+7orQAoHVdPG1VjEZVUUKPUDQUAAcH6aDlMBEnkyCTukjjQ2eAImlK1/GRr/AIakEsVj1R37ci+edSxzqzMoYFkIDAHlSRYv6cG/46p9UamjIV3dWLKqECzsdfUSQAtE8/WtBakmW9gdQ7A7QSL4969wLGptLZ8wxnc8clAhQVUOWLVwApLBQfJIHizwL1Z6fl91A2xkJ8q4oj7cWD/AkaCzo0aNAaNGjQGjRqrkQSMfTLsX6BAT/M3/AIaC1pb1KWWPdJ3oUiA/fiZiCaHJEovn2r31Y/CtQHek/Wk5/wDRWuZcEsKaVyOOCsZHFfVPqL/XQHbn/wA5F/8Aab/9mkuYMmfdjwSxIi+mSVYmG2iLjSpPmK2CwI2cV6vlaZ+DIyMFyJVsG2UR7gKN7fRQb6E3+msvHA0+LGfxE0WIY09KiNmmLbSEQ9oFoyfTdXLu445YPMET5qvBBNjJiQMqFkgepaUMYwO6PytrLbhvVZHiyZuo4eZJMkcU2JuhB/MGK4/Dboyti8gqZSp4UrwpJJAIDddbQ4UDTtmywbyhK9qBmLUq7VVY/XIVAUAcekHwDqn8O9ByJMa+pSMsXqd4mYAunqZRMVCqODbgWXPzNtGwBB0bFzMl+2jwjFiNplRofW9t3HVHZxJIfaQsyqSTTtwlvM6K3T8tM9Z5p0ciCdZm3FI5GQIyEAbVSSiwrkOxsVrcxgAAKABXAHFD241zkwLIjI6hkcFWU+CCKIP2I0GUyOrx4eYiZUhHcT0zyikJG5mRK9MYG3cxc7jaD1UNunwgtF0JIkO+ySfIHizwOPAofbWc6dnPjzJhztvJtkkkqjEgSNKIFtKXZAwbm2YjgqA/GPJ2yDL62PLhQNo9wo5rjxe7nk340FzWUzj+G6ipVkjXNiZPku8iLaYiSKsdrfwSPkq7I1o8LJR1/LbcFO08k0QBwSeb+t8/XWZ+P+qxY4x5GZGlgmEyxblDMgV45SAxA4SRiCSBYAu60HfR3yoQI5QskotnaMEhg0khAC/lxxiqo72b6gnk6iMtzuAHPFG7HsTwKP25/XXzzqf7TMCSDuhS6IVkUyMIh3F5RdtmRm49kZePNayc37TMjMpIzN3HFrjYCW1XR7mQ6naPvGnH10G0/aJ1nCTJwYspkYrPvKHnaWjlWJ2UclN/B+nF61HXMDutDQJKufD7KBUhju+YccAoN1kC1BY6/PUv7PcnIyWL1I5b1wQStI6X7STOGSNhYJ3MSeaGnU/7J9jATdQZZyLTHiVsiQL78goavgttVfvoPsOdjmTNVLZE/DtuKmiw7iWoYG1+5HPPBGrHRsbIjcrJ2uztBXYSCrEm1C7QO0q7QD5J3E+aHxjG/ZuySCLLycgA/mRxxDfOyil2kAskZJN3bKAOSOaadO+BY0V1XK6i06sw7eNlJSKDaiV9gjjcLVjefcgHxrNeV9bFOvWq/aj8RwY0uFHkrugLSTSKF3l+ylRpt8cu4ayQB2ta7Py7xi4ZodyiiVAYWRQCtwHI4APgkcHxrD4v7OummItkRyS+m3ycidiATzw25Aws/MFAP11InwpPEEkxeqZqKgoyZTJIgXi9sboLLexJAA8H2OkH0PGhVFVVFKBQ8n+ZPJP3PJ0g+Ps0x4bIriN8h48dHP7pyHWMt7cqpZvI+XyNUZOpZ8Y2R/h59wPblyN2OzEc121VjKas+lUB9tUsjrc3fxZc/EfGgjjkZpL7qrK+1EJZOYlEZk9bAVvq9Bp8NYcDHih9C7RtVIk272q22Rgk8m2qzXJJ8nTZTYBqvsdZr4Pw23TTtkxZSOxWFktjHGhI7fcLtvqhZoMWsktxWm0BrJftCxhlRxYa/wBPLIrxkV+SIWVnmN36VHpr94uF4skaXPzEhjeWRtqICzH7D7eSfsOTpH0npsz9zJkCxy5HBR1LGOJbEUfpcU3JdqJ9TsAaAOgWdY6Zn4zvPBMcpG7ayRsiLMsaPbiFl2oSVLDaQDZsNYA0wXr4eFZMQLJHuVBGH2O0jH1I1glGXyQwBPN0B6nnSMMwwRRNI0rRoqmR/mcqACx5PJ8+dKOtdBfufisMrHk1Thr2ZCjwsleGH7sg9S/cWNBDDnZEckoGKrySszs8ctxRlERUDu6owJCjhVaif46c4fUN20OjxsxIUPstttmxtZuK5/jzWqHQOoCeACFQhiuN4ZfnjkT91iCb9ju5sENzerkOFJuEknaeRdwVgpUqrEekcmuAtn3K3x4AMNgu/fXGPAsahEFKPA1HFOzMAApUXuYHwRxQ455u/FV/LqCYuqOBtDKDtcUwsXRHsftoPPxQ37KO6ga44BJF+fqNWNV3D7iVRD7WWINf7p99Tr99B7o0aNAardQiidCs4jaM1YkAKmjYsNx5F/w1Z1QTqYN1HKdpo+kcGr+v05/iPqNBSHSen+ezh/7kf/LXHUsHHK/lLiq+5LJVPkDqZBY5BKbq+hOp5RGZA7I9bSCvZZrJINmlPIqv46r5fUsOIgPC4sgCsOZgS3gWsRF6CLPwsAgb3gWNeWBkA3V7Md3yfUe/g8WDS6tjdOx0SeYRFWZVxlUgAl6CbCWALEH5yQFUnkDcTczeqwsjw46uuRJGwiUwvC3I27/Wi0ikglvbjySAUePCc92x96ziPauZklbQlSN2PCDdWL3tzQ4JLG1BNg/BU2c4zu9sCSpNiRku8ZMZBBpmsQvQ5FFq30AQo1OH8U/iYpoiYosxUDNBMCRCSwRFcelntgDaiqdaNMpbYqoAocAaz3xD0Qu5nhRHk7Ziljc0uREbOwn911PKtVeog8GwDFurxJ6DJvkAG5EUs/I8lFBZb++r6NYB+v11lug9dgzI2QOwQukS0zLKXEKyyK5HqWQAMG8H0nnT3GxnjKKpjEKRkMoSiWsUQQdqrW6xXk+dBU+KOjnIiBjITIiPcgk/qSAGr+qMLVh7hj9tZ3ovx/BJjwmUvLlhd74+LHI7owG11dEvbTHbT0Lo+fHnxH8WzyP2OnratanKreoccFYlu5WXySu5VIo1TMuGl6TtKRYQd8tdokYyARBAwaT8UwOyRSNwKoCAxcF3fyGn6z8YZkkW9HgwIya7j1M1+6j9xpRTfloJKohmQjWLkwoheQAZmlJDZWS5HcYjhVZQWY+RsxQzcAd2rXT3M6ZjSEZEjrPXo/F5QuC/6mJij+m+igArfILmxrR9M6G5Bm9eKoX1ZeTtOU6e4RW9GJH9qsc+hDzoPnz/AAXj0qzQOjyMX7ccZOVPZsBIQxTEgHAuSz9dutZhfDyYsSrlEYcDn0YGGWeec14llS5Zj5tUpQPehrSdP+Ujp0axRE3Lmz2S9eWUP652r/vHITwQXHGoOlZEZd/8nL3pDxL1DIJZPfgPwZqPhI9sYvyvgh200kcHrCdKw14WNAjTvZ4ACho0ZvAVBI5vgqdR4rGNQIoZMWOQggBe5mZB9y26+2CKBeViwB5MZF60GP0qHGJyJpDJL4M8xBI3UNqDhY1JobUAs1dnnTDAl32/bKBqosNrNxwSvlePZvV9QPGgxsfRqnVXhZQ8TEwxuS0nrQDvzk7pOAN1tRrb+YODqsTpm1KIjAA9ESLUSV44Fbufc/QUF1y//bV/1dv+Immus15X1sV69LYekLvEkzGaQG1LfLH/AKCeFPn1G3okbq40wkSxXj6Hjj7i+L11o1pBSwulRxMXC7pGFNK/qdhyaLHkLZJCilFmgNXGUEURYPkHXujQVMXBWEVCqIlcIqhVv68cD6ePYaUY/wAWIJBDlRSYkhNIZa7chPACSglCT7KSrf2daLUWVjJKhSRFdGFMrgMpH0IPBGg+ffEPXos3NGKmUqQ4hSWTtgSvNKrWkaxhW3KlBmIDUxUcEa3uNiBTut2YgcuT/cvCqT77QNYTO+AZYMiabAyfwsU+0yxwwIXXapH5ZI4UmmKDm7r2GtZHnKuPD25HmLAIrINzSFQQxJJ2qbBtnNA8eSNA40a8GqHVuoGMbIlEk7D0R3X23OaOyMe7H6ULYgEMv8WB06lhPjpIXZZfxAgKh2jVR2i+4hNiueCxB5IXydVsHrsufN2YmysdENzrMI45GhkjmCvGQp9G9VG5Wvn2qzqOkdMCbyw7skprIldSpcgHaApWjELIVboAnySSanxj8MLliORVQzwNuj33scWC8T15jcCvBo0aPIIMcIN6CJD2hwNwUb/G2qApf8f0olgUN3uNfShrOdJ6ikqrM6hZg0ilXPGN2yVYHmlIUiyPn3Ag7aIv/Czk4cHck7jiNQ72eWApvPPm/Ogutl1MsW0+qNn3+w2sg2n7ndY/0Tqwy3X251wZV/rD+elfVsxPQiOS0sgitJaKEoz7uSQSFUmqN/poHOjUOJjCNaBY82SzFiSfuf8ADxqbQUsjNdWKrjyuBXqUxAG68bpA3H3A8aix2ZC5XHkBkbc3qTk7VX+vxwo1amMt+kIR9CSD/MA/4apJmZLM6rDF6CBbSuoNqG4/JNjkCx72PbQdf5VPeSEwyBnVmvdHwEKKx+e6Bdf5++qnxLmUUjSCWeUESosZUAFTQLFmUAc+D81Gro1Yd8s8iDG3AEAmdzV1f/ceOBxftrHfEHXJIsWeWWEJAGpe3I0jZruAEG4ohWDd6TQ9QFLSfMCzqPWsjNkjxMNZIZMm+/ky7RJ2o2KSGIIzKsQNqpDcluLsvrdHDjwMaPHxgIY1BBkPyxIouSRmPG8+27yzWbAOkkf7P3qGf8ZMufGv9P8APGNwO9BCaQRc0FUL4B86iyfifJxpUx+pY8LrNLCkM8QbtOzSgNvDbu3Iq04B4JU0foG7xkCoqrZUAAEkkkV7k8k/c+dS6V9PWaNZTKXlokoLRmIHgALFGAfsS366vY0+5QSNre6WCVPFg1xYseNBhv2gdD/D/wDWmNayY7CWaIMVTIVeH3AeJQt09cjggjxl8r4yy+oS/hZOxjRPZkh2ySSuikgL4QydzghUXlAxLKPOr+P+rGcNgQfvsqZMvO2NWotEABckzpYCLyAbJXzrL9eVZy2MjtLmSLtVIeXgQbgzySL6VjjFqII2A3EhmkLFgDabvTpIuNsAAIeaY/lps8qzrSyVVGGL8lKfcXPp1D8OYHfj2YaCdP38nJQrAz3yyxcNksAAATSLXpKj0DQS9AWWJRmhMfBgA2Y28BSE8PM4IWvftg7fcluAthusSTqfw9YmHGPVlyqFtFBvso3AUAf0kg2geFccgJMLp2NhyRmZ2yMx+Fd13SVwG2IoqGEcA7QqjizfJdZ/SYp2UyqXCHcqMTsseCU+ViDyCwNHkVqn0X8NHCZ47Cty00t7no0GZn9RX+rfFEVwRrnM6iWXe7GCDxuIIlkvwFWty37cbzzQU0SFvqZjeozH3m89v937F79IH0uz9Aa0oyc2pBGqjJylFrCh2xQDjaXbkLx4YguaOxRyNEMeRkgLCrYWMeSxAE8t/RTfZvyWe5OfCHnT7pvTo8dO3EgVbJNeST5ZieWYnksbJPnQV8DphBEk792YeGqkS/aNLO36WSWPuaoBlo0aBU//AG1f9Xb/AIiaa6VP/wBtX/V2/wCImmus15W1sV69GjRo1pEaNGjQGjRo0BrPdYwhAJZ40d0ammgT96mBaRAOe4BZKj5wK81rQ6NAtwOuQztthcS+kMzIQQgPyhjfDHnjzwbrVPCzYFdkgkillkYlmaZNzEXx6bb0jgKFoAaX/EmG+JKeoYyFqWsqBBzMgP8ASL7d6MEn6sLX6aM2WRhhZPTlj7c0qGVe2AXilUktu22rL83kWePsQ00SybrZkK18oQg3/pbiK/2dWNco4YWCCPqOddaDOfFHR3IbJxr/ABCbW7YI25HaO5Y3B9/IVuCpI8gVpp0bqH4iGOccJKiuo8kBhYv+19R7Gxz515n9S2lkhTuzAfIDQWx6S7chFP6EkeAdZz4blfpxgwMmmEgdo8kcK8jO0jxFa9DeolfUdwU+CK0DSWeNZ5JWDkNGsYTsOSxQyudvp5sNX+zr2efFjEZMJ3R7TGiwMWTd6AQAvp4YgnwBf30ymyitVG7EmrAHpHJs2Rxx7c+NVVyVmolJkVCsgdlK7qBPg8gAeQwHnjQNVOvdeDXug8P20v7OVz+dAPp+Qxr/APNz/dpjpJ1DF7iyHJ3BNxVVikcdxCBtBCsNzMSRXv48aBL1DNyZJFV2jOI1VsiIfKcH+iW5eI2Fnd4IRifRZZX8URvPlY6v2iYJY5JSwLLGxDHHgiUep5Sadj6SQFulIUM+s5pxl7xLb4ti7RThAxQJjgte6WUlbYHgUxIAUNd6N0gwoO4iGVC0807HaGmlFybT5EY4WzYCoq0atQcYUHbYEmZ3kFs7mwNtcUDsTz4Uc1zfnU/U+mxZMbRTxrJG3lXFg/T+I9j5Gk/S8xfxB3ndI6AhiKKoSQpomoo3cUi8sxUk3RrRaD5tN8O5nSzeAXycTuCSSBnJmQAk7YySA8fO4pYZitWdzaudS+L4JI66cYzM24NM0ZC44dhvZht3NIz0FjAJdx44Otb17qyYsDzOCdvCovLOzGkRR7szEAD76+Z4fw6HRHyJpyzSvJvilkAEkrO8keJGh55Zt0xBFXVgkoE0UceEixSGaWRiAIVZRPM07k/mPYWBHb1bAdzBCWZqZQ76LlRQSPHiRrlZb8SmEhYMcJwkRetscaXQRQWJtitk6xmL8LYL5eTkZGM8UaFYYoUnZ5MidgWlFh7aUelWCsVstbGidbTqMe5YsaUtjoy/l4GEfzWUeQ8i0EjAoHbsUHgu1gaCKeRJJwrj/KWZG19tfTjYrexa7VWH1bfLyaAHAbydPAZJMxvxWQTcUKCo0KkEFIyatePzZCSCeCthdPel9Nixo1igjWONfCoKA+v6k+599c5EkOPulfapcqpY8s5shFHlmNkhVHueBzoI8fAZmEk5DOvKIt7I/uL+Z/beR9aC2bmhwFEhkNtJyAzc7Qf3V9lHAuvNC7rXuNI7ncV2L7KeWP3NGl/Tk+LrkataA0aNGgNGjRoFT/8AbV/1dv8AiJprqPsru30N1bb96JBI/SxqTXIjZTUvFtvkDRo0a6mNGjRoDRo0aA0aNGgNZgzfgMhIyAMPIYhD/mZmNhP/AC5DZH9V7HhlA0+qfV+mpkwvDJeyQUdpoj3BB9mBog/UaCTMzEiALtVmgOSWP0VRZY/YA6qXNN9YI/rwZD/iqD/ePP7pGsz0vqpw8zJxsmaadz22xQyq0jo4IYAqo8SKdxalUbSSOTrUdN6iJXkXehaM06Id2wkAgFvd65IHjcPsSFnCwkhXZGu0WSfcknkkk8sxPJJsnS74v6ScrDmiX+kKFojdbZU9UTA+QQ4Bsac6NAh6JkrPDHnKrl5cdbjHuV3Nto8bw5ZfPvq02fKrBTCCXahtkFIu2wXJqiWBWlDe1XRIVdIRsafIw1IQSFsjGLCxUhudQLF7JTuqxxMo9tWXwciTtgPDtjdH7hRizsNwel3ULXgNZ8mhwDoHsV7RuoNXNci/ejxY13rwa90HjMALPAHknSbM6bE1SQxRvIz2shohCbuT7kAmgPJNWASQ5IvVTp+F2jLyKeTcoCgbRsQEceeQTf8Aa0GD6/0Bs3OHT+6wwo4Y8icALvaQyS7fzK3W5tmP9jir05zZc7Bq0bqGNzu2qoyIwPl4sJOL44CsPPq51z8M9Vj72TKwIad5JC5ACpDjkwxbiTY3CNpF45DsfY616MCAR4Iv+egwGZ8XYeXM0RDgwduT1MYX5JSYlDTgRJLus1ze3lLDbExYrhhxjkdqLfGUVmSMbJSsjSSMN7MGRgAps2b9Lbg66x0LGy1C5EEcoBsb1Br9D5GsX1P4Xm6fjyyYuUvaj7kipkLK23eVL3IkqkoNo5ZGIG7kgnQcfGDR5ObFhqPysNO9JzsiVyAIxI48IsZYlBy3dUcDcywfEHUzHHIIpTHM8apExAGRI0pCwqiVWLAWqgQGO1jQI3lXNmZGOMn8mWaOCYH8Sxip5GCtJIqEgSzmQhI1ohAEABYFTd6VBk5WXHGMeLG/DI05V5TM6zy0kMmQAo3S7N7Bd10eSKA0E87JhduKFAkqr2Tlsndnnbl5RjxCy7lyxaR6QN53VxrPhDpTwh3aIRmQ2d7dydz/AFppPl3ewRbVRwDXAR9HyEWWVMI/iskCsnPnNpGR5WxW7b5EMe1R7sps60OEZZkCpK4j/eyGA3zXye2BQRPoxHgekch9BY6j1Ztxhxk7s3vZqOK/Bkb2+yLbGxwBbDzp3RAriadzPkAECRgAEDfMsaDhF9vdiALZqGmOLjJGu1FCiyaArkmyfuSeSfcnU2gNGjRoFXxXO0eFlOjFXWCRlYeQQjEEfcHWSi+MZVwcGGAfiOo5ONEyqx4Xci7ppT+6gNn6seB7kan40/8Ap+Z/q8v/AA21866N8DmPpeJm4Bb/ACgkaThmN90NGu6E/wDh7KVRxVDkWToN/wBMT/J+I0mbltKVG+aaQ0AT7Ko4Vb4CgWdRdL+N8WeVIvzo3kvtd6F4hLQv0F1AY1zXnWO+OevL1DpEGVCxREyoTkArvMOxqfenG4IxU0fIr668+IMSVzhrk9YjnD5MTwJDhoWZ1O5WBSUkLV23gXoPo3S+sxZDTJGTugkMcgIIIYAH38gg2CODpfN8Z4ixvIXbak5x+EZi8q+VRQCXP3Arg/Q6yvxl1A9KzpMtR6c3GZKA85MAuC/9JSVH6a96n0HHxcHp+NPkSY8yygx5K0QuQyuzli3FMS3B8/XQafpvxnjTGVVEyyxR9xoZIXSUoP3lQrbi+PTfNfUaVfAXxmMnFmmyWZO08hd3jMaBBI4QBiACQoAI5IPnnVboHUsmLqaYmTJjZjPAzDIjjCSoqsOJACQEYnivfWWd1boMy8OIcxnnjHLCNcss9r5quefYaDf4P7QMOV40uaMTELC8sMkaSk8qFdlAJPtdX+urPVvjPFx5mgdpGnUKe1HG8jsH3EbQoJIABs+Bxfkazv7V+pQT9LMcEiSS5DwjGEbAszd2MgrXPAvn+Hvq50aP/r3MJosMSAX+rPf8CQP5DQaDofxLj5cTyxPSxErIJFKNGVFsGDAFaHOleP8AtBwnZRulWN22pM8MiwuSaAEhXbyfB8axvXIJH/8A9IkQJYiA0PJHZBeh9SoOouqo8vSw0nWYWxJY1QImEhY3tCoqiXdvBrgcivatB9i0ar4CFYo1JLEIoJIokgCyRzR+2rGgNGjRoMV+0bH7T4eeL/6LLtlq+YJwEmugbC8NzwAG1e6X0jCwZ5Pw0QSWYGRwrtt2BvUxBOxVBPAHnmhwa0zqCCCAQeCD76xvwxlZKtkYiJCwxZjGskkhDCN1WWAbAhLBUcLZZb2efOg2SNYBHg6q5PUoo+Gdb/qjlv4KLY/wGq0fSmbmeZpf7Cjtx/7oJLD7OzDV/HxkjFIiqPooA/w0Gd+JJ9rY+YyusGMZHlIX17GiZSSh57YvcwrdarQ99NRkUUkt2Em1FVQNovc276+PJuuBQHvczMcSRvGwtXUqR9mBB/u0o+Cpi2FAGPriTtSVRG+EmJ//AFKdA90aNGgNJvi/qJgxZCh/OkBjgHu80gIiUf7X8AASaAOnOsZ+0A998fCjjd8hnGRG6uIxD+HZfzGbaxr1bQApu/bzoKPSvh9sfGhHYdpGKosZYmki5hV2qo1IVXlPN7RGNwCINpjZh3LE4YyUNzLE4jurNMbWvtuJ1nOp4vUJZVSaOJsZSrXjTPHKzKH82VpSxU0GPyeTu4YxdalVpGmx51jG0qBHvZQB693bZ9/PjZZ9q4sg1hz0eR4weYyA30sgMVH1IUqT9nXWY/adnVjpjVIfxUnbcRLucxKC8wUV8zKO2CeAZASRV6q4nxFgNMVZVBXeVWRHEg3yJI7tG4BAeXtbBRdiVoD2q/EvUzLmlo2pMdexcZBlaXIp5Iol/wA9tjRd1gIHkY/LwHnb287oovww2mVqMGAtVsj3cTZdcF2uieeDsdP8F9LD4c8+VPPJDmTu6xpu786BhFGHdacqaFBAgpzuNGgzbI7UZkPYUY1jcfVj4rCwY4hYORlknaWsepiLBtCyxcB8HChTfFiJHBGMjKfaX9K/KgNi9xNF7AJoK16CV1jjEUHZqgGi6fBt4F8POQdu0EHydl3/AEjBSH/TcGU1JlMrSeQkd9uP7C+Xb+233oIDWqPwrD6d8UbxQsd26UHvZDEVvfd6lWqrd6jQ4VQA2j0Bo0aNAaNGjQR5ECyKyOqsjAqysAQwIogg8EEe2jHgWNVRFVEUAKqgAKBwAAOAAPbUmjQU8fpcEfc2QxJ3STJtRR3CbstQ9RNnk35OqvTPhnDx3MkGLBE543JGqmj5AIHA+w020aDIda6Rk5ubAs0cS4WLKJ1bdueZ1QiMbaGwKzEm7uhrT52FHMhjmjSRG8q6hlP6g8asaNAu6R0LGxQRjwRQ7vm7aBbrxZAs67xej48bySRwRI8v9IyooL+53EC25+ur2jQKen/DOHBIZYcWCOQ/vpGqnnzRA4v7avphxiRpQiCRgAzhRuYL4BbyQPYan0aCCHCjR3kSNFeSu4yqAz7RS7iBbUOBfjS+D4Wwkl76YmOst3vEShrPk3XDffzpvo0Bo0aNAaNGjQGsl1lvw/UYXUhPxsbY7NV/mRAvjn6XRlHPn0/TWt1mv2iY5OE8qgGTFZMlP1x2DkccjcgZb/tHQMsPKSOowrIu4qm6y8jAnewXliL5LnzZPgglnqlHFHOqyVw6KfNWDyAa8jnweOdR50iIUBnSFAD6bVSxql5PsOTVcmvYEEGOs10WLZm5sLbvWyZMZBIG2VFjccHyJImJH9sH3OmmNnx+FaR/AvY7eAB7LX3P66XQZAfqbKBW3FUktalt0rVtBq1WjuP9tProNFo0aNAazOO27rEwIHowoqPuN80+7+e1f5a02sniF2zOpGKu6Pw8Ib2QbC90eCV7rPXvwNBqIZ1fdtYHadrVzRFWP151JpHBJLjRIvZaQs1BUI9FsoG5jyxol2f3Ib6qC4eWiBRsgngGuK8nwPPF+efpoKvU+jwZAqeGOUEV60DcH2BIsfw18c6f09hlZS47TxYcWW8KCPYruXDd6GD0g33By9jaiLZobl+4Feb+mvlnwXNvxmmMjgvNOXkAsp3MiQmGADkyvwS4BIFD2G0KuR8H4qwTqccyyKgRblZo8Y7lEcMcjkt3SxG5lFA/ThTv8P4aUypkZJ70yD0Kf6KDgWIkqgePna3+4HGk0PSjlMgbgY88TLChPbgEb76LjiXItRv8hd1DyWfcaA0aNGgNGjRoDRo0aA0aNGgNGjRoDRo0aA0aNGgNGjRoDRo0aA0aNGgNGjRoDVPrGMJYJoz4eN1P+0pGrmvGF8HQYv8AZ30uGTp2I5D20CWDLIQdqgfKXoD7AVzrX42KkY2xoqL9FAA/u1mPg7EXFwsbuIO8sZiWvmZA7FR9K20xJoDm61oOl5LOpZipN/ug7efAVjW8f26AP0HjQXdZP4xQDL6ZJ4b8UY944O14JiUv3DMq8e+0a1mkPxvjh8Ut4aKSKVD9GjkRh/PlT9mOgfaNGjQGsrL8PZUWXNk4uTGFnKtJBNFuUsiKgKurBltVA5DD3o+NarRoPBr3Ro0HjD+Gk3SvhqKCKKMM7dqPtqxNEX87CqAdjdsOeeK060aCHExkiQIihVUUAP8A+5PvfvqbRo0Bo0aNAaNGjQGjRo0Bo0aNAaNGjQGjRo0Bo0aNAaNGjQGjRo0Bo0aNAaNGjQGjRo0EEWGituA9VEWfYFixA+gs/wBw+g0TYcbsrsisyfKSL2/cfQ/can0aDhowTfPiuCR/hqt1fC78TR3t3Vz5qiD/AO2rmjQGjRo0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4" name="AutoShape 4" descr="data:image/jpeg;base64,/9j/4AAQSkZJRgABAQAAAQABAAD/2wCEAAkGBxQSEhUUExQVFhUWGB0bGRgXGSAcHxofGBoXHBggIh4gICggHRsmHB8fIjEkJikrLi4uGSIzOjUsNyotLisBCgoKDQ0NGg8QGjQlGSM3Nzc3LDQ0LiwrKyssNzUtMi02Ky4rKys3NDQ3ODExLDQ3KysuKys3KysuKyssKzcrK//AABEIAKkBKgMBIgACEQEDEQH/xAAcAAACAwEBAQEAAAAAAAAAAAAABQMEBgIBBwj/xABHEAACAgEDAwIEAwQFCAkFAQABAgMRBAASIQUTMSJBBjJRYRQjcQdCgZEzUmKhsRVTcnSCkrPRJCU0Q2NzosHhNZOj0/AW/8QAFwEBAQEBAAAAAAAAAAAAAAAAAAMCAf/EAB0RAQACAQUBAAAAAAAAAAAAAAABAjEDEUFx0WH/2gAMAwEAAhEDEQA/APuOjRo0Bo0aNAaNGjQGjRrgzL/WH89B3o1SycKOQ7mZ7/syuo/krAaqdL6erxRyMJkd0Usvfl9JYAkcv7HjQNDId4Xadu0ktYoEEUK888n+GpNUD0pefXML/wDGk/8AdtLfiDpuR2x+GyJ1fuRDgo1I0yCU+pT4jLHz+7oNDqGOe3ZdrDaF9RHB3XwPqRQv9RrqCPaoBYtX7zVZ/WgB/dqLJiPnuugH0CV/6lJ0FnVfOzEhQvIaUfQEkn2AUAlmJ4CgEkmgNZDrvUJgFdZp+0Z44wFjjYybi2+gI7PHAA4scn5lFqNMjuAvIHyip7cRCmPGVtwEkhA5kI4O0jdRVQBvfQPYuqXHGxjdXlAKxGt4Bo+r2WgfVzQPFk1dqHIDEgeV81dA/S6on6/TXzPqvxbiQ5MuK/UZEOwmedQpYsbCxRlY2KleTQ+WwBbEkcYPxOk21U6iis5rGjWSFRCnb9TT/lgFh7It88AkW4D6Xk5yoyr5ZuaHso8sfoo+p/QWeNQp1QMwVVYsTdeKX+u39VTzQPJrgcGsH1TqiRMN+cSTagSywRidlod12SM7IkuwDZYkemgN1WPr8b9xP8oiOCE78vJVoQ+SzRrawqoZglFfX83AVbqwH06PLDEheVWwzXwCPIv3I968UQeeNUpOuoGCqrMXrthat/qw+kY/rtQ+l2LwSZmTLIsBmEVkNDjzLEAkAO0PkAAFi37kKUbUbiBe1x0+OStzSSt3m3JEyqJ8ii1mYlajgG4UlDaoUE2xj0GtHUkon90Gt3szeNq+7m+OB54FmwJlyR6QwKs3hfJH61dD6nx99Zn8NKCSMgmVFIeQhBDjDk0qleXAI4sWFBYqNoPHTMeVu4zTzxxu7KhO3vT8cNzECgB3FQv7tH0gchrZJQtAkDcaH3NE1/IH+Wu9L4MdjQaaTdV7T2iQPFmk8+3H89cS4U3eSQZL9pVYPFsQ7ya2tuCgrXPHvftXIM9GkPSp5MgLKZXiDFtkRVLKglQWI3bga3gqQKYDnyb/AOEl894X/wCWPHuPOgv6NeDxzrxHBAI8EWP46DrRo0aA0aNGgNGjRoDRo0aA0aNGgNGjRoI5Z1X5mUX9SBqI9Qiuu7HZ9tw/56meMN5AP6i9eqgHgAfpoOjpW3UsXm3i+h8aaaNAlkysFvmOMb+u3n299WMafEf8tGx25+RSh5/Qe+mWvNo+mgS4/wANwb5C+Pj0XHbqMWF2Je7j5t4Y/pWrS9Fxl5EMYr3CgVpidVh0+IeIo+f7I/5aCNemw1wi19v/AI0sy+mRdr/pAa952qkjjfTkxKAG5JULY/W+L04GFH/m0/3R/wAtLOqnEhZN8KNKwIjjSIPIwFbtqgXtHFk0osWRoM/N0CMtQV2lWtoEshTFFUAvrFzFT4FCiLpa3OML4ZWO40LJCQC/rZpJ2ChbkcmwoAAoG2oCwo2nuHEyXBCLDhxnk7AsktmrPjtI/wB6kHGp0+HwR+ZkZcjf1jMY/wC6Htr/AHaDMfss+D48TERysbzMHqbaLCljtFUDyKJ5JNAWQBWu/wAjw7T3gsvuTKqkDyeBtCqP0H63qp8Kw9pZse3IglKoXbcxR1SVfV5Nbytmz6OSfOnbKCKIsfQ6BVh9AwgRJHjYwJHDrEgsefIHjXWV8M4coqTEx35v1RIefr486a6NAkHwhgbDH+Dxth8jtL9q9vahX0oawPUMQYnUpxhvBh4sWLCMpjYrfM5Ajq6kMYYCvdvF0R9Z18k6dg5rZud1CCBJVkn7ce6SnUY5MDyRxsBEz0GCl2HgjwTYM8nNxWdd2Si3teDFGSqRxdsgiWUqeW3Udttz4DEFhdwVjmZux1B2kA2y5QlRhwdxSOM7kFXRaqHFl2Bqlk9Yih/LzIJ8LFKl3klCs2S5veryRFwtijVhn+UUoKs+x8FJ1M0gSeLcrQYyBGVPSgTcRasQQWHOxd3vtDAL+PK52HFRWjdrkmlY2wKsQy+7jdtAsgV8vFEVJ8hVEu3IPpH52Q8nojqzSre3eL8AUONxJ4KPK6xD+IaCbJxo1jFOofYI1PmNLr1lfJHqAY8ruUC1+JwAEyJTikXsxoFaLahII83tMhHBJO1AtD95nBhHiRxqZHmkgiHqcySkPIAm23JP5SVTBU2kGvl5U38WJjKgR5eysJ+Zibbcuy2a33BQ12f3uedZ/p8uMhjM0uLlZblu2sfbCoCbIWhwqrQLtbGuBZ26bo8EyE3j7FsSSrtq1JDqpN0AQQWPijXPKg37Iawsr2DRpgaPmjYNcEf3alx4St27P/pbeP5Af36SNixCB2ghhVEiYx0i2xC+k1XA8eeT9vdrjQRxqpKojEAE0q2a58aCXGyd5kABGx9vPv6Vax9ua/hqfUX4lLrct/qNRzOGKAShTu3UCLYL5HPtyLrQWdGjRoDRo0aA0aNGgNGjRoDRo1411x50HuuZGIHAs/S60tg/Ep6dkbiydzzHdySQKENULofYDzrrDzJnQP24SD42zMb5IPmIaCfvyeO2v+//APGkc/VsmaXZjxkJGSs0m5CP9FCfmkUijfpXdzZG3VLOfJmmlGMtIzIk8ySAFVjD7o4iauTcSGfgJu4tgdsYz5JkWKDGaPDW0tJIw0+0cRxHcB2zzbg2dpArlgFzJ+KWO+QRtHiwE97ILR022rWO2oi7Vm9iCqgsSUp5HxfPcpGPIgRVJD9qoUYAmSYmUVJXIhBBqifm9KP4gaTIWaGTEbtRIE2I8OzFjZCLALhXzChFKfTGGWrv8yWTqMkQjjXp2R3CS2JBI0ZDMKLzzsJWYupYEl/BI5LGwDbE+KcnusDjZLAqGhiMaK5Wo1MkpDflgvuIQgN83BrarBPjGND2XWZ8qhUKou97PkIrt20H9aQqoHlvfUfT/hWVlvKyZbfmSKFtiuePmkCiVz7cFFoBQoHGtF03pcOOuyCKOJfoihb+5ryfudBhvi74r6li9onEihheZFfI7hmESMwBLqFXaaPzWVFVfI1tsgpG+9Yt00gC2o5Kpdbn9kXcTz/WNAk0Zeo4Mc8TxSqHjkUqyn3B86zPS0b8J2nMkrYhcdlXBedI2kSESFgOWC3V0aFkg0Q1qOCAQQQfcGxrrVTpWck8SSx/Kw4sEVRIIogHggjx7asFDuB3GgDa0Obqjfnij/PQK4Y9udIbFSQR0PcmJ5dx/lIg1bm6jGsgQyJur5By55FGgbr68e/tpD8UZUkOZhyKyLGyTxyFvYBY5rUeWfbE4A+981R0cl0CpVLYFtwuwTyOCKY+L5/Q6Dvtevduaqrbxt83fi79vP8A76k0q6xnBWVAHLAB/TvIoMF5EYLMLYGqr6kDnVrps+9Se4HIPqpdu00LWvIr6Eki+dHZiYytM1Cz7axv7Ocqf8BE8qAiWQmEClIic2jOSx3MwtzVk7hx507+LsgpiSgNtaQCJGuqadliU/wLA/w1P03p0ShZFPcO0bZDR9JHGyvSqkeygA/fRwwIvg6R5fwhhyP3BAscv+dhuKT/AH4ypIrijY090E6D5z1GeaDKfDdTmxCNMmJ8hwggYOygSy18lra2rMTY5AsNn+LoUdIsrFkx5pDtj7iK8bkiwFlQlD48Eq3jjkaWfAkn47Kyc3sqV7pWLIem3RruVUiAoIFrczc2ZCPbje5mIkqNHKiujCmVwCCPuDwdBm48DH2ssqM3cO6bfAR32oKqniioAAEY9gByLvrqOPAmyXJx1LA3DBHF3G3AHmlB3OATZ+Vb8/vGU/D80A/6FPsUciCcGWMeeFaxJGDdcMVHsvtrPN8SZEUy47wKmbMDulnk2RcFaWBtrBxRO1OGsEsDySDQZWHHMJJIT3lAoR4kp7SsSNxPasDg27UPSarm9Ng9QjmUNG1hgGHBFg+CLAsaykPUJXTZ+EkEU24eiZDLNZ2GSyVqLaQ2+7orQAoHVdPG1VjEZVUUKPUDQUAAcH6aDlMBEnkyCTukjjQ2eAImlK1/GRr/AIakEsVj1R37ci+edSxzqzMoYFkIDAHlSRYv6cG/46p9UamjIV3dWLKqECzsdfUSQAtE8/WtBakmW9gdQ7A7QSL4969wLGptLZ8wxnc8clAhQVUOWLVwApLBQfJIHizwL1Z6fl91A2xkJ8q4oj7cWD/AkaCzo0aNAaNGjQGjRqrkQSMfTLsX6BAT/M3/AIaC1pb1KWWPdJ3oUiA/fiZiCaHJEovn2r31Y/CtQHek/Wk5/wDRWuZcEsKaVyOOCsZHFfVPqL/XQHbn/wA5F/8Aab/9mkuYMmfdjwSxIi+mSVYmG2iLjSpPmK2CwI2cV6vlaZ+DIyMFyJVsG2UR7gKN7fRQb6E3+msvHA0+LGfxE0WIY09KiNmmLbSEQ9oFoyfTdXLu445YPMET5qvBBNjJiQMqFkgepaUMYwO6PytrLbhvVZHiyZuo4eZJMkcU2JuhB/MGK4/Dboyti8gqZSp4UrwpJJAIDddbQ4UDTtmywbyhK9qBmLUq7VVY/XIVAUAcekHwDqn8O9ByJMa+pSMsXqd4mYAunqZRMVCqODbgWXPzNtGwBB0bFzMl+2jwjFiNplRofW9t3HVHZxJIfaQsyqSTTtwlvM6K3T8tM9Z5p0ciCdZm3FI5GQIyEAbVSSiwrkOxsVrcxgAAKABXAHFD241zkwLIjI6hkcFWU+CCKIP2I0GUyOrx4eYiZUhHcT0zyikJG5mRK9MYG3cxc7jaD1UNunwgtF0JIkO+ySfIHizwOPAofbWc6dnPjzJhztvJtkkkqjEgSNKIFtKXZAwbm2YjgqA/GPJ2yDL62PLhQNo9wo5rjxe7nk340FzWUzj+G6ipVkjXNiZPku8iLaYiSKsdrfwSPkq7I1o8LJR1/LbcFO08k0QBwSeb+t8/XWZ+P+qxY4x5GZGlgmEyxblDMgV45SAxA4SRiCSBYAu60HfR3yoQI5QskotnaMEhg0khAC/lxxiqo72b6gnk6iMtzuAHPFG7HsTwKP25/XXzzqf7TMCSDuhS6IVkUyMIh3F5RdtmRm49kZePNayc37TMjMpIzN3HFrjYCW1XR7mQ6naPvGnH10G0/aJ1nCTJwYspkYrPvKHnaWjlWJ2UclN/B+nF61HXMDutDQJKufD7KBUhju+YccAoN1kC1BY6/PUv7PcnIyWL1I5b1wQStI6X7STOGSNhYJ3MSeaGnU/7J9jATdQZZyLTHiVsiQL78goavgttVfvoPsOdjmTNVLZE/DtuKmiw7iWoYG1+5HPPBGrHRsbIjcrJ2uztBXYSCrEm1C7QO0q7QD5J3E+aHxjG/ZuySCLLycgA/mRxxDfOyil2kAskZJN3bKAOSOaadO+BY0V1XK6i06sw7eNlJSKDaiV9gjjcLVjefcgHxrNeV9bFOvWq/aj8RwY0uFHkrugLSTSKF3l+ylRpt8cu4ayQB2ta7Py7xi4ZodyiiVAYWRQCtwHI4APgkcHxrD4v7OummItkRyS+m3ycidiATzw25Aws/MFAP11InwpPEEkxeqZqKgoyZTJIgXi9sboLLexJAA8H2OkH0PGhVFVVFKBQ8n+ZPJP3PJ0g+Ps0x4bIriN8h48dHP7pyHWMt7cqpZvI+XyNUZOpZ8Y2R/h59wPblyN2OzEc121VjKas+lUB9tUsjrc3fxZc/EfGgjjkZpL7qrK+1EJZOYlEZk9bAVvq9Bp8NYcDHih9C7RtVIk272q22Rgk8m2qzXJJ8nTZTYBqvsdZr4Pw23TTtkxZSOxWFktjHGhI7fcLtvqhZoMWsktxWm0BrJftCxhlRxYa/wBPLIrxkV+SIWVnmN36VHpr94uF4skaXPzEhjeWRtqICzH7D7eSfsOTpH0npsz9zJkCxy5HBR1LGOJbEUfpcU3JdqJ9TsAaAOgWdY6Zn4zvPBMcpG7ayRsiLMsaPbiFl2oSVLDaQDZsNYA0wXr4eFZMQLJHuVBGH2O0jH1I1glGXyQwBPN0B6nnSMMwwRRNI0rRoqmR/mcqACx5PJ8+dKOtdBfufisMrHk1Thr2ZCjwsleGH7sg9S/cWNBDDnZEckoGKrySszs8ctxRlERUDu6owJCjhVaif46c4fUN20OjxsxIUPstttmxtZuK5/jzWqHQOoCeACFQhiuN4ZfnjkT91iCb9ju5sENzerkOFJuEknaeRdwVgpUqrEekcmuAtn3K3x4AMNgu/fXGPAsahEFKPA1HFOzMAApUXuYHwRxQ455u/FV/LqCYuqOBtDKDtcUwsXRHsftoPPxQ37KO6ga44BJF+fqNWNV3D7iVRD7WWINf7p99Tr99B7o0aNAardQiidCs4jaM1YkAKmjYsNx5F/w1Z1QTqYN1HKdpo+kcGr+v05/iPqNBSHSen+ezh/7kf/LXHUsHHK/lLiq+5LJVPkDqZBY5BKbq+hOp5RGZA7I9bSCvZZrJINmlPIqv46r5fUsOIgPC4sgCsOZgS3gWsRF6CLPwsAgb3gWNeWBkA3V7Md3yfUe/g8WDS6tjdOx0SeYRFWZVxlUgAl6CbCWALEH5yQFUnkDcTczeqwsjw46uuRJGwiUwvC3I27/Wi0ikglvbjySAUePCc92x96ziPauZklbQlSN2PCDdWL3tzQ4JLG1BNg/BU2c4zu9sCSpNiRku8ZMZBBpmsQvQ5FFq30AQo1OH8U/iYpoiYosxUDNBMCRCSwRFcelntgDaiqdaNMpbYqoAocAaz3xD0Qu5nhRHk7Ziljc0uREbOwn911PKtVeog8GwDFurxJ6DJvkAG5EUs/I8lFBZb++r6NYB+v11lug9dgzI2QOwQukS0zLKXEKyyK5HqWQAMG8H0nnT3GxnjKKpjEKRkMoSiWsUQQdqrW6xXk+dBU+KOjnIiBjITIiPcgk/qSAGr+qMLVh7hj9tZ3ovx/BJjwmUvLlhd74+LHI7owG11dEvbTHbT0Lo+fHnxH8WzyP2OnratanKreoccFYlu5WXySu5VIo1TMuGl6TtKRYQd8tdokYyARBAwaT8UwOyRSNwKoCAxcF3fyGn6z8YZkkW9HgwIya7j1M1+6j9xpRTfloJKohmQjWLkwoheQAZmlJDZWS5HcYjhVZQWY+RsxQzcAd2rXT3M6ZjSEZEjrPXo/F5QuC/6mJij+m+igArfILmxrR9M6G5Bm9eKoX1ZeTtOU6e4RW9GJH9qsc+hDzoPnz/AAXj0qzQOjyMX7ccZOVPZsBIQxTEgHAuSz9dutZhfDyYsSrlEYcDn0YGGWeec14llS5Zj5tUpQPehrSdP+Ujp0axRE3Lmz2S9eWUP652r/vHITwQXHGoOlZEZd/8nL3pDxL1DIJZPfgPwZqPhI9sYvyvgh200kcHrCdKw14WNAjTvZ4ACho0ZvAVBI5vgqdR4rGNQIoZMWOQggBe5mZB9y26+2CKBeViwB5MZF60GP0qHGJyJpDJL4M8xBI3UNqDhY1JobUAs1dnnTDAl32/bKBqosNrNxwSvlePZvV9QPGgxsfRqnVXhZQ8TEwxuS0nrQDvzk7pOAN1tRrb+YODqsTpm1KIjAA9ESLUSV44Fbufc/QUF1y//bV/1dv+Immus15X1sV69LYekLvEkzGaQG1LfLH/AKCeFPn1G3okbq40wkSxXj6Hjj7i+L11o1pBSwulRxMXC7pGFNK/qdhyaLHkLZJCilFmgNXGUEURYPkHXujQVMXBWEVCqIlcIqhVv68cD6ePYaUY/wAWIJBDlRSYkhNIZa7chPACSglCT7KSrf2daLUWVjJKhSRFdGFMrgMpH0IPBGg+ffEPXos3NGKmUqQ4hSWTtgSvNKrWkaxhW3KlBmIDUxUcEa3uNiBTut2YgcuT/cvCqT77QNYTO+AZYMiabAyfwsU+0yxwwIXXapH5ZI4UmmKDm7r2GtZHnKuPD25HmLAIrINzSFQQxJJ2qbBtnNA8eSNA40a8GqHVuoGMbIlEk7D0R3X23OaOyMe7H6ULYgEMv8WB06lhPjpIXZZfxAgKh2jVR2i+4hNiueCxB5IXydVsHrsufN2YmysdENzrMI45GhkjmCvGQp9G9VG5Wvn2qzqOkdMCbyw7skprIldSpcgHaApWjELIVboAnySSanxj8MLliORVQzwNuj33scWC8T15jcCvBo0aPIIMcIN6CJD2hwNwUb/G2qApf8f0olgUN3uNfShrOdJ6ikqrM6hZg0ilXPGN2yVYHmlIUiyPn3Ag7aIv/Czk4cHck7jiNQ72eWApvPPm/Ogutl1MsW0+qNn3+w2sg2n7ndY/0Tqwy3X251wZV/rD+elfVsxPQiOS0sgitJaKEoz7uSQSFUmqN/poHOjUOJjCNaBY82SzFiSfuf8ADxqbQUsjNdWKrjyuBXqUxAG68bpA3H3A8aix2ZC5XHkBkbc3qTk7VX+vxwo1amMt+kIR9CSD/MA/4apJmZLM6rDF6CBbSuoNqG4/JNjkCx72PbQdf5VPeSEwyBnVmvdHwEKKx+e6Bdf5++qnxLmUUjSCWeUESosZUAFTQLFmUAc+D81Gro1Yd8s8iDG3AEAmdzV1f/ceOBxftrHfEHXJIsWeWWEJAGpe3I0jZruAEG4ohWDd6TQ9QFLSfMCzqPWsjNkjxMNZIZMm+/ky7RJ2o2KSGIIzKsQNqpDcluLsvrdHDjwMaPHxgIY1BBkPyxIouSRmPG8+27yzWbAOkkf7P3qGf8ZMufGv9P8APGNwO9BCaQRc0FUL4B86iyfifJxpUx+pY8LrNLCkM8QbtOzSgNvDbu3Iq04B4JU0foG7xkCoqrZUAAEkkkV7k8k/c+dS6V9PWaNZTKXlokoLRmIHgALFGAfsS366vY0+5QSNre6WCVPFg1xYseNBhv2gdD/D/wDWmNayY7CWaIMVTIVeH3AeJQt09cjggjxl8r4yy+oS/hZOxjRPZkh2ySSuikgL4QydzghUXlAxLKPOr+P+rGcNgQfvsqZMvO2NWotEABckzpYCLyAbJXzrL9eVZy2MjtLmSLtVIeXgQbgzySL6VjjFqII2A3EhmkLFgDabvTpIuNsAAIeaY/lps8qzrSyVVGGL8lKfcXPp1D8OYHfj2YaCdP38nJQrAz3yyxcNksAAATSLXpKj0DQS9AWWJRmhMfBgA2Y28BSE8PM4IWvftg7fcluAthusSTqfw9YmHGPVlyqFtFBvso3AUAf0kg2geFccgJMLp2NhyRmZ2yMx+Fd13SVwG2IoqGEcA7QqjizfJdZ/SYp2UyqXCHcqMTsseCU+ViDyCwNHkVqn0X8NHCZ47Cty00t7no0GZn9RX+rfFEVwRrnM6iWXe7GCDxuIIlkvwFWty37cbzzQU0SFvqZjeozH3m89v937F79IH0uz9Aa0oyc2pBGqjJylFrCh2xQDjaXbkLx4YguaOxRyNEMeRkgLCrYWMeSxAE8t/RTfZvyWe5OfCHnT7pvTo8dO3EgVbJNeST5ZieWYnksbJPnQV8DphBEk792YeGqkS/aNLO36WSWPuaoBlo0aBU//AG1f9Xb/AIiaa6VP/wBtX/V2/wCImmus15W1sV69GjRo1pEaNGjQGjRo0BrPdYwhAJZ40d0ammgT96mBaRAOe4BZKj5wK81rQ6NAtwOuQztthcS+kMzIQQgPyhjfDHnjzwbrVPCzYFdkgkillkYlmaZNzEXx6bb0jgKFoAaX/EmG+JKeoYyFqWsqBBzMgP8ASL7d6MEn6sLX6aM2WRhhZPTlj7c0qGVe2AXilUktu22rL83kWePsQ00SybrZkK18oQg3/pbiK/2dWNco4YWCCPqOddaDOfFHR3IbJxr/ABCbW7YI25HaO5Y3B9/IVuCpI8gVpp0bqH4iGOccJKiuo8kBhYv+19R7Gxz515n9S2lkhTuzAfIDQWx6S7chFP6EkeAdZz4blfpxgwMmmEgdo8kcK8jO0jxFa9DeolfUdwU+CK0DSWeNZ5JWDkNGsYTsOSxQyudvp5sNX+zr2efFjEZMJ3R7TGiwMWTd6AQAvp4YgnwBf30ymyitVG7EmrAHpHJs2Rxx7c+NVVyVmolJkVCsgdlK7qBPg8gAeQwHnjQNVOvdeDXug8P20v7OVz+dAPp+Qxr/APNz/dpjpJ1DF7iyHJ3BNxVVikcdxCBtBCsNzMSRXv48aBL1DNyZJFV2jOI1VsiIfKcH+iW5eI2Fnd4IRifRZZX8URvPlY6v2iYJY5JSwLLGxDHHgiUep5Sadj6SQFulIUM+s5pxl7xLb4ti7RThAxQJjgte6WUlbYHgUxIAUNd6N0gwoO4iGVC0807HaGmlFybT5EY4WzYCoq0atQcYUHbYEmZ3kFs7mwNtcUDsTz4Uc1zfnU/U+mxZMbRTxrJG3lXFg/T+I9j5Gk/S8xfxB3ndI6AhiKKoSQpomoo3cUi8sxUk3RrRaD5tN8O5nSzeAXycTuCSSBnJmQAk7YySA8fO4pYZitWdzaudS+L4JI66cYzM24NM0ZC44dhvZht3NIz0FjAJdx44Otb17qyYsDzOCdvCovLOzGkRR7szEAD76+Z4fw6HRHyJpyzSvJvilkAEkrO8keJGh55Zt0xBFXVgkoE0UceEixSGaWRiAIVZRPM07k/mPYWBHb1bAdzBCWZqZQ76LlRQSPHiRrlZb8SmEhYMcJwkRetscaXQRQWJtitk6xmL8LYL5eTkZGM8UaFYYoUnZ5MidgWlFh7aUelWCsVstbGidbTqMe5YsaUtjoy/l4GEfzWUeQ8i0EjAoHbsUHgu1gaCKeRJJwrj/KWZG19tfTjYrexa7VWH1bfLyaAHAbydPAZJMxvxWQTcUKCo0KkEFIyatePzZCSCeCthdPel9Nixo1igjWONfCoKA+v6k+599c5EkOPulfapcqpY8s5shFHlmNkhVHueBzoI8fAZmEk5DOvKIt7I/uL+Z/beR9aC2bmhwFEhkNtJyAzc7Qf3V9lHAuvNC7rXuNI7ncV2L7KeWP3NGl/Tk+LrkataA0aNGgNGjRoFT/8AbV/1dv8AiJprqPsru30N1bb96JBI/SxqTXIjZTUvFtvkDRo0a6mNGjRoDRo0aA0aNGgNZgzfgMhIyAMPIYhD/mZmNhP/AC5DZH9V7HhlA0+qfV+mpkwvDJeyQUdpoj3BB9mBog/UaCTMzEiALtVmgOSWP0VRZY/YA6qXNN9YI/rwZD/iqD/ePP7pGsz0vqpw8zJxsmaadz22xQyq0jo4IYAqo8SKdxalUbSSOTrUdN6iJXkXehaM06Id2wkAgFvd65IHjcPsSFnCwkhXZGu0WSfcknkkk8sxPJJsnS74v6ScrDmiX+kKFojdbZU9UTA+QQ4Bsac6NAh6JkrPDHnKrl5cdbjHuV3Nto8bw5ZfPvq02fKrBTCCXahtkFIu2wXJqiWBWlDe1XRIVdIRsafIw1IQSFsjGLCxUhudQLF7JTuqxxMo9tWXwciTtgPDtjdH7hRizsNwel3ULXgNZ8mhwDoHsV7RuoNXNci/ejxY13rwa90HjMALPAHknSbM6bE1SQxRvIz2shohCbuT7kAmgPJNWASQ5IvVTp+F2jLyKeTcoCgbRsQEceeQTf8Aa0GD6/0Bs3OHT+6wwo4Y8icALvaQyS7fzK3W5tmP9jir05zZc7Bq0bqGNzu2qoyIwPl4sJOL44CsPPq51z8M9Vj72TKwIad5JC5ACpDjkwxbiTY3CNpF45DsfY616MCAR4Iv+egwGZ8XYeXM0RDgwduT1MYX5JSYlDTgRJLus1ze3lLDbExYrhhxjkdqLfGUVmSMbJSsjSSMN7MGRgAps2b9Lbg66x0LGy1C5EEcoBsb1Br9D5GsX1P4Xm6fjyyYuUvaj7kipkLK23eVL3IkqkoNo5ZGIG7kgnQcfGDR5ObFhqPysNO9JzsiVyAIxI48IsZYlBy3dUcDcywfEHUzHHIIpTHM8apExAGRI0pCwqiVWLAWqgQGO1jQI3lXNmZGOMn8mWaOCYH8Sxip5GCtJIqEgSzmQhI1ohAEABYFTd6VBk5WXHGMeLG/DI05V5TM6zy0kMmQAo3S7N7Bd10eSKA0E87JhduKFAkqr2Tlsndnnbl5RjxCy7lyxaR6QN53VxrPhDpTwh3aIRmQ2d7dydz/AFppPl3ewRbVRwDXAR9HyEWWVMI/iskCsnPnNpGR5WxW7b5EMe1R7sps60OEZZkCpK4j/eyGA3zXye2BQRPoxHgekch9BY6j1Ztxhxk7s3vZqOK/Bkb2+yLbGxwBbDzp3RAriadzPkAECRgAEDfMsaDhF9vdiALZqGmOLjJGu1FCiyaArkmyfuSeSfcnU2gNGjRoFXxXO0eFlOjFXWCRlYeQQjEEfcHWSi+MZVwcGGAfiOo5ONEyqx4Xci7ppT+6gNn6seB7kan40/8Ap+Z/q8v/AA21866N8DmPpeJm4Bb/ACgkaThmN90NGu6E/wDh7KVRxVDkWToN/wBMT/J+I0mbltKVG+aaQ0AT7Ko4Vb4CgWdRdL+N8WeVIvzo3kvtd6F4hLQv0F1AY1zXnWO+OevL1DpEGVCxREyoTkArvMOxqfenG4IxU0fIr668+IMSVzhrk9YjnD5MTwJDhoWZ1O5WBSUkLV23gXoPo3S+sxZDTJGTugkMcgIIIYAH38gg2CODpfN8Z4ixvIXbak5x+EZi8q+VRQCXP3Arg/Q6yvxl1A9KzpMtR6c3GZKA85MAuC/9JSVH6a96n0HHxcHp+NPkSY8yygx5K0QuQyuzli3FMS3B8/XQafpvxnjTGVVEyyxR9xoZIXSUoP3lQrbi+PTfNfUaVfAXxmMnFmmyWZO08hd3jMaBBI4QBiACQoAI5IPnnVboHUsmLqaYmTJjZjPAzDIjjCSoqsOJACQEYnivfWWd1boMy8OIcxnnjHLCNcss9r5quefYaDf4P7QMOV40uaMTELC8sMkaSk8qFdlAJPtdX+urPVvjPFx5mgdpGnUKe1HG8jsH3EbQoJIABs+Bxfkazv7V+pQT9LMcEiSS5DwjGEbAszd2MgrXPAvn+Hvq50aP/r3MJosMSAX+rPf8CQP5DQaDofxLj5cTyxPSxErIJFKNGVFsGDAFaHOleP8AtBwnZRulWN22pM8MiwuSaAEhXbyfB8axvXIJH/8A9IkQJYiA0PJHZBeh9SoOouqo8vSw0nWYWxJY1QImEhY3tCoqiXdvBrgcivatB9i0ar4CFYo1JLEIoJIokgCyRzR+2rGgNGjRoMV+0bH7T4eeL/6LLtlq+YJwEmugbC8NzwAG1e6X0jCwZ5Pw0QSWYGRwrtt2BvUxBOxVBPAHnmhwa0zqCCCAQeCD76xvwxlZKtkYiJCwxZjGskkhDCN1WWAbAhLBUcLZZb2efOg2SNYBHg6q5PUoo+Gdb/qjlv4KLY/wGq0fSmbmeZpf7Cjtx/7oJLD7OzDV/HxkjFIiqPooA/w0Gd+JJ9rY+YyusGMZHlIX17GiZSSh57YvcwrdarQ99NRkUUkt2Em1FVQNovc276+PJuuBQHvczMcSRvGwtXUqR9mBB/u0o+Cpi2FAGPriTtSVRG+EmJ//AFKdA90aNGgNJvi/qJgxZCh/OkBjgHu80gIiUf7X8AASaAOnOsZ+0A998fCjjd8hnGRG6uIxD+HZfzGbaxr1bQApu/bzoKPSvh9sfGhHYdpGKosZYmki5hV2qo1IVXlPN7RGNwCINpjZh3LE4YyUNzLE4jurNMbWvtuJ1nOp4vUJZVSaOJsZSrXjTPHKzKH82VpSxU0GPyeTu4YxdalVpGmx51jG0qBHvZQB693bZ9/PjZZ9q4sg1hz0eR4weYyA30sgMVH1IUqT9nXWY/adnVjpjVIfxUnbcRLucxKC8wUV8zKO2CeAZASRV6q4nxFgNMVZVBXeVWRHEg3yJI7tG4BAeXtbBRdiVoD2q/EvUzLmlo2pMdexcZBlaXIp5Iol/wA9tjRd1gIHkY/LwHnb287oovww2mVqMGAtVsj3cTZdcF2uieeDsdP8F9LD4c8+VPPJDmTu6xpu786BhFGHdacqaFBAgpzuNGgzbI7UZkPYUY1jcfVj4rCwY4hYORlknaWsepiLBtCyxcB8HChTfFiJHBGMjKfaX9K/KgNi9xNF7AJoK16CV1jjEUHZqgGi6fBt4F8POQdu0EHydl3/AEjBSH/TcGU1JlMrSeQkd9uP7C+Xb+233oIDWqPwrD6d8UbxQsd26UHvZDEVvfd6lWqrd6jQ4VQA2j0Bo0aNAaNGjQR5ECyKyOqsjAqysAQwIogg8EEe2jHgWNVRFVEUAKqgAKBwAAOAAPbUmjQU8fpcEfc2QxJ3STJtRR3CbstQ9RNnk35OqvTPhnDx3MkGLBE543JGqmj5AIHA+w020aDIda6Rk5ubAs0cS4WLKJ1bdueZ1QiMbaGwKzEm7uhrT52FHMhjmjSRG8q6hlP6g8asaNAu6R0LGxQRjwRQ7vm7aBbrxZAs67xej48bySRwRI8v9IyooL+53EC25+ur2jQKen/DOHBIZYcWCOQ/vpGqnnzRA4v7avphxiRpQiCRgAzhRuYL4BbyQPYan0aCCHCjR3kSNFeSu4yqAz7RS7iBbUOBfjS+D4Wwkl76YmOst3vEShrPk3XDffzpvo0Bo0aNAaNGjQGsl1lvw/UYXUhPxsbY7NV/mRAvjn6XRlHPn0/TWt1mv2iY5OE8qgGTFZMlP1x2DkccjcgZb/tHQMsPKSOowrIu4qm6y8jAnewXliL5LnzZPgglnqlHFHOqyVw6KfNWDyAa8jnweOdR50iIUBnSFAD6bVSxql5PsOTVcmvYEEGOs10WLZm5sLbvWyZMZBIG2VFjccHyJImJH9sH3OmmNnx+FaR/AvY7eAB7LX3P66XQZAfqbKBW3FUktalt0rVtBq1WjuP9tProNFo0aNAazOO27rEwIHowoqPuN80+7+e1f5a02sniF2zOpGKu6Pw8Ib2QbC90eCV7rPXvwNBqIZ1fdtYHadrVzRFWP151JpHBJLjRIvZaQs1BUI9FsoG5jyxol2f3Ib6qC4eWiBRsgngGuK8nwPPF+efpoKvU+jwZAqeGOUEV60DcH2BIsfw18c6f09hlZS47TxYcWW8KCPYruXDd6GD0g33By9jaiLZobl+4Feb+mvlnwXNvxmmMjgvNOXkAsp3MiQmGADkyvwS4BIFD2G0KuR8H4qwTqccyyKgRblZo8Y7lEcMcjkt3SxG5lFA/ThTv8P4aUypkZJ70yD0Kf6KDgWIkqgePna3+4HGk0PSjlMgbgY88TLChPbgEb76LjiXItRv8hd1DyWfcaA0aNGgNGjRoDRo0aA0aNGgNGjRoDRo0aA0aNGgNGjRoDRo0aA0aNGgNGjRoDVPrGMJYJoz4eN1P+0pGrmvGF8HQYv8AZ30uGTp2I5D20CWDLIQdqgfKXoD7AVzrX42KkY2xoqL9FAA/u1mPg7EXFwsbuIO8sZiWvmZA7FR9K20xJoDm61oOl5LOpZipN/ug7efAVjW8f26AP0HjQXdZP4xQDL6ZJ4b8UY944O14JiUv3DMq8e+0a1mkPxvjh8Ut4aKSKVD9GjkRh/PlT9mOgfaNGjQGsrL8PZUWXNk4uTGFnKtJBNFuUsiKgKurBltVA5DD3o+NarRoPBr3Ro0HjD+Gk3SvhqKCKKMM7dqPtqxNEX87CqAdjdsOeeK060aCHExkiQIihVUUAP8A+5PvfvqbRo0Bo0aNAaNGjQGjRo0Bo0aNAaNGjQGjRo0Bo0aNAaNGjQGjRo0Bo0aNAaNGjQGjRo0EEWGituA9VEWfYFixA+gs/wBw+g0TYcbsrsisyfKSL2/cfQ/can0aDhowTfPiuCR/hqt1fC78TR3t3Vz5qiD/AO2rmjQGjRo0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06" name="AutoShape 6" descr="data:image/jpeg;base64,/9j/4AAQSkZJRgABAQAAAQABAAD/2wCEAAkGBxQSEhUUExQVFhUWGB0bGRgXGSAcHxofGBoXHBggIh4gICggHRsmHB8fIjEkJikrLi4uGSIzOjUsNyotLisBCgoKDQ0NGg8QGjQlGSM3Nzc3LDQ0LiwrKyssNzUtMi02Ky4rKys3NDQ3ODExLDQ3KysuKys3KysuKyssKzcrK//AABEIAKkBKgMBIgACEQEDEQH/xAAcAAACAwEBAQEAAAAAAAAAAAAABQMEBgIBBwj/xABHEAACAgEDAwIEAwQFCAkFAQABAgMRBAASIQUTMSJBBjJRYRQjcQdCgZEzUmKhsRVTcnSCkrPRJCU0Q2NzosHhNZOj0/AW/8QAFwEBAQEBAAAAAAAAAAAAAAAAAAMCAf/EAB0RAQACAQUBAAAAAAAAAAAAAAABAjEDEUFx0WH/2gAMAwEAAhEDEQA/APuOjRo0Bo0aNAaNGjQGjRrgzL/WH89B3o1SycKOQ7mZ7/syuo/krAaqdL6erxRyMJkd0Usvfl9JYAkcv7HjQNDId4Xadu0ktYoEEUK888n+GpNUD0pefXML/wDGk/8AdtLfiDpuR2x+GyJ1fuRDgo1I0yCU+pT4jLHz+7oNDqGOe3ZdrDaF9RHB3XwPqRQv9RrqCPaoBYtX7zVZ/WgB/dqLJiPnuugH0CV/6lJ0FnVfOzEhQvIaUfQEkn2AUAlmJ4CgEkmgNZDrvUJgFdZp+0Z44wFjjYybi2+gI7PHAA4scn5lFqNMjuAvIHyip7cRCmPGVtwEkhA5kI4O0jdRVQBvfQPYuqXHGxjdXlAKxGt4Bo+r2WgfVzQPFk1dqHIDEgeV81dA/S6on6/TXzPqvxbiQ5MuK/UZEOwmedQpYsbCxRlY2KleTQ+WwBbEkcYPxOk21U6iis5rGjWSFRCnb9TT/lgFh7It88AkW4D6Xk5yoyr5ZuaHso8sfoo+p/QWeNQp1QMwVVYsTdeKX+u39VTzQPJrgcGsH1TqiRMN+cSTagSywRidlod12SM7IkuwDZYkemgN1WPr8b9xP8oiOCE78vJVoQ+SzRrawqoZglFfX83AVbqwH06PLDEheVWwzXwCPIv3I968UQeeNUpOuoGCqrMXrthat/qw+kY/rtQ+l2LwSZmTLIsBmEVkNDjzLEAkAO0PkAAFi37kKUbUbiBe1x0+OStzSSt3m3JEyqJ8ii1mYlajgG4UlDaoUE2xj0GtHUkon90Gt3szeNq+7m+OB54FmwJlyR6QwKs3hfJH61dD6nx99Zn8NKCSMgmVFIeQhBDjDk0qleXAI4sWFBYqNoPHTMeVu4zTzxxu7KhO3vT8cNzECgB3FQv7tH0gchrZJQtAkDcaH3NE1/IH+Wu9L4MdjQaaTdV7T2iQPFmk8+3H89cS4U3eSQZL9pVYPFsQ7ya2tuCgrXPHvftXIM9GkPSp5MgLKZXiDFtkRVLKglQWI3bga3gqQKYDnyb/AOEl894X/wCWPHuPOgv6NeDxzrxHBAI8EWP46DrRo0aA0aNGgNGjRoDRo0aA0aNGgNGjRoI5Z1X5mUX9SBqI9Qiuu7HZ9tw/56meMN5AP6i9eqgHgAfpoOjpW3UsXm3i+h8aaaNAlkysFvmOMb+u3n299WMafEf8tGx25+RSh5/Qe+mWvNo+mgS4/wANwb5C+Pj0XHbqMWF2Je7j5t4Y/pWrS9Fxl5EMYr3CgVpidVh0+IeIo+f7I/5aCNemw1wi19v/AI0sy+mRdr/pAa952qkjjfTkxKAG5JULY/W+L04GFH/m0/3R/wAtLOqnEhZN8KNKwIjjSIPIwFbtqgXtHFk0osWRoM/N0CMtQV2lWtoEshTFFUAvrFzFT4FCiLpa3OML4ZWO40LJCQC/rZpJ2ChbkcmwoAAoG2oCwo2nuHEyXBCLDhxnk7AsktmrPjtI/wB6kHGp0+HwR+ZkZcjf1jMY/wC6Htr/AHaDMfss+D48TERysbzMHqbaLCljtFUDyKJ5JNAWQBWu/wAjw7T3gsvuTKqkDyeBtCqP0H63qp8Kw9pZse3IglKoXbcxR1SVfV5Nbytmz6OSfOnbKCKIsfQ6BVh9AwgRJHjYwJHDrEgsefIHjXWV8M4coqTEx35v1RIefr486a6NAkHwhgbDH+Dxth8jtL9q9vahX0oawPUMQYnUpxhvBh4sWLCMpjYrfM5Ajq6kMYYCvdvF0R9Z18k6dg5rZud1CCBJVkn7ce6SnUY5MDyRxsBEz0GCl2HgjwTYM8nNxWdd2Si3teDFGSqRxdsgiWUqeW3Udttz4DEFhdwVjmZux1B2kA2y5QlRhwdxSOM7kFXRaqHFl2Bqlk9Yih/LzIJ8LFKl3klCs2S5veryRFwtijVhn+UUoKs+x8FJ1M0gSeLcrQYyBGVPSgTcRasQQWHOxd3vtDAL+PK52HFRWjdrkmlY2wKsQy+7jdtAsgV8vFEVJ8hVEu3IPpH52Q8nojqzSre3eL8AUONxJ4KPK6xD+IaCbJxo1jFOofYI1PmNLr1lfJHqAY8ruUC1+JwAEyJTikXsxoFaLahII83tMhHBJO1AtD95nBhHiRxqZHmkgiHqcySkPIAm23JP5SVTBU2kGvl5U38WJjKgR5eysJ+Zibbcuy2a33BQ12f3uedZ/p8uMhjM0uLlZblu2sfbCoCbIWhwqrQLtbGuBZ26bo8EyE3j7FsSSrtq1JDqpN0AQQWPijXPKg37Iawsr2DRpgaPmjYNcEf3alx4St27P/pbeP5Af36SNixCB2ghhVEiYx0i2xC+k1XA8eeT9vdrjQRxqpKojEAE0q2a58aCXGyd5kABGx9vPv6Vax9ua/hqfUX4lLrct/qNRzOGKAShTu3UCLYL5HPtyLrQWdGjRoDRo0aA0aNGgNGjRoDRo1411x50HuuZGIHAs/S60tg/Ep6dkbiydzzHdySQKENULofYDzrrDzJnQP24SD42zMb5IPmIaCfvyeO2v+//APGkc/VsmaXZjxkJGSs0m5CP9FCfmkUijfpXdzZG3VLOfJmmlGMtIzIk8ySAFVjD7o4iauTcSGfgJu4tgdsYz5JkWKDGaPDW0tJIw0+0cRxHcB2zzbg2dpArlgFzJ+KWO+QRtHiwE97ILR022rWO2oi7Vm9iCqgsSUp5HxfPcpGPIgRVJD9qoUYAmSYmUVJXIhBBqifm9KP4gaTIWaGTEbtRIE2I8OzFjZCLALhXzChFKfTGGWrv8yWTqMkQjjXp2R3CS2JBI0ZDMKLzzsJWYupYEl/BI5LGwDbE+KcnusDjZLAqGhiMaK5Wo1MkpDflgvuIQgN83BrarBPjGND2XWZ8qhUKou97PkIrt20H9aQqoHlvfUfT/hWVlvKyZbfmSKFtiuePmkCiVz7cFFoBQoHGtF03pcOOuyCKOJfoihb+5ryfudBhvi74r6li9onEihheZFfI7hmESMwBLqFXaaPzWVFVfI1tsgpG+9Yt00gC2o5Kpdbn9kXcTz/WNAk0Zeo4Mc8TxSqHjkUqyn3B86zPS0b8J2nMkrYhcdlXBedI2kSESFgOWC3V0aFkg0Q1qOCAQQQfcGxrrVTpWck8SSx/Kw4sEVRIIogHggjx7asFDuB3GgDa0Obqjfnij/PQK4Y9udIbFSQR0PcmJ5dx/lIg1bm6jGsgQyJur5By55FGgbr68e/tpD8UZUkOZhyKyLGyTxyFvYBY5rUeWfbE4A+981R0cl0CpVLYFtwuwTyOCKY+L5/Q6Dvtevduaqrbxt83fi79vP8A76k0q6xnBWVAHLAB/TvIoMF5EYLMLYGqr6kDnVrps+9Se4HIPqpdu00LWvIr6Eki+dHZiYytM1Cz7axv7Ocqf8BE8qAiWQmEClIic2jOSx3MwtzVk7hx507+LsgpiSgNtaQCJGuqadliU/wLA/w1P03p0ShZFPcO0bZDR9JHGyvSqkeygA/fRwwIvg6R5fwhhyP3BAscv+dhuKT/AH4ypIrijY090E6D5z1GeaDKfDdTmxCNMmJ8hwggYOygSy18lra2rMTY5AsNn+LoUdIsrFkx5pDtj7iK8bkiwFlQlD48Eq3jjkaWfAkn47Kyc3sqV7pWLIem3RruVUiAoIFrczc2ZCPbje5mIkqNHKiujCmVwCCPuDwdBm48DH2ssqM3cO6bfAR32oKqniioAAEY9gByLvrqOPAmyXJx1LA3DBHF3G3AHmlB3OATZ+Vb8/vGU/D80A/6FPsUciCcGWMeeFaxJGDdcMVHsvtrPN8SZEUy47wKmbMDulnk2RcFaWBtrBxRO1OGsEsDySDQZWHHMJJIT3lAoR4kp7SsSNxPasDg27UPSarm9Ng9QjmUNG1hgGHBFg+CLAsaykPUJXTZ+EkEU24eiZDLNZ2GSyVqLaQ2+7orQAoHVdPG1VjEZVUUKPUDQUAAcH6aDlMBEnkyCTukjjQ2eAImlK1/GRr/AIakEsVj1R37ci+edSxzqzMoYFkIDAHlSRYv6cG/46p9UamjIV3dWLKqECzsdfUSQAtE8/WtBakmW9gdQ7A7QSL4969wLGptLZ8wxnc8clAhQVUOWLVwApLBQfJIHizwL1Z6fl91A2xkJ8q4oj7cWD/AkaCzo0aNAaNGjQGjRqrkQSMfTLsX6BAT/M3/AIaC1pb1KWWPdJ3oUiA/fiZiCaHJEovn2r31Y/CtQHek/Wk5/wDRWuZcEsKaVyOOCsZHFfVPqL/XQHbn/wA5F/8Aab/9mkuYMmfdjwSxIi+mSVYmG2iLjSpPmK2CwI2cV6vlaZ+DIyMFyJVsG2UR7gKN7fRQb6E3+msvHA0+LGfxE0WIY09KiNmmLbSEQ9oFoyfTdXLu445YPMET5qvBBNjJiQMqFkgepaUMYwO6PytrLbhvVZHiyZuo4eZJMkcU2JuhB/MGK4/Dboyti8gqZSp4UrwpJJAIDddbQ4UDTtmywbyhK9qBmLUq7VVY/XIVAUAcekHwDqn8O9ByJMa+pSMsXqd4mYAunqZRMVCqODbgWXPzNtGwBB0bFzMl+2jwjFiNplRofW9t3HVHZxJIfaQsyqSTTtwlvM6K3T8tM9Z5p0ciCdZm3FI5GQIyEAbVSSiwrkOxsVrcxgAAKABXAHFD241zkwLIjI6hkcFWU+CCKIP2I0GUyOrx4eYiZUhHcT0zyikJG5mRK9MYG3cxc7jaD1UNunwgtF0JIkO+ySfIHizwOPAofbWc6dnPjzJhztvJtkkkqjEgSNKIFtKXZAwbm2YjgqA/GPJ2yDL62PLhQNo9wo5rjxe7nk340FzWUzj+G6ipVkjXNiZPku8iLaYiSKsdrfwSPkq7I1o8LJR1/LbcFO08k0QBwSeb+t8/XWZ+P+qxY4x5GZGlgmEyxblDMgV45SAxA4SRiCSBYAu60HfR3yoQI5QskotnaMEhg0khAC/lxxiqo72b6gnk6iMtzuAHPFG7HsTwKP25/XXzzqf7TMCSDuhS6IVkUyMIh3F5RdtmRm49kZePNayc37TMjMpIzN3HFrjYCW1XR7mQ6naPvGnH10G0/aJ1nCTJwYspkYrPvKHnaWjlWJ2UclN/B+nF61HXMDutDQJKufD7KBUhju+YccAoN1kC1BY6/PUv7PcnIyWL1I5b1wQStI6X7STOGSNhYJ3MSeaGnU/7J9jATdQZZyLTHiVsiQL78goavgttVfvoPsOdjmTNVLZE/DtuKmiw7iWoYG1+5HPPBGrHRsbIjcrJ2uztBXYSCrEm1C7QO0q7QD5J3E+aHxjG/ZuySCLLycgA/mRxxDfOyil2kAskZJN3bKAOSOaadO+BY0V1XK6i06sw7eNlJSKDaiV9gjjcLVjefcgHxrNeV9bFOvWq/aj8RwY0uFHkrugLSTSKF3l+ylRpt8cu4ayQB2ta7Py7xi4ZodyiiVAYWRQCtwHI4APgkcHxrD4v7OummItkRyS+m3ycidiATzw25Aws/MFAP11InwpPEEkxeqZqKgoyZTJIgXi9sboLLexJAA8H2OkH0PGhVFVVFKBQ8n+ZPJP3PJ0g+Ps0x4bIriN8h48dHP7pyHWMt7cqpZvI+XyNUZOpZ8Y2R/h59wPblyN2OzEc121VjKas+lUB9tUsjrc3fxZc/EfGgjjkZpL7qrK+1EJZOYlEZk9bAVvq9Bp8NYcDHih9C7RtVIk272q22Rgk8m2qzXJJ8nTZTYBqvsdZr4Pw23TTtkxZSOxWFktjHGhI7fcLtvqhZoMWsktxWm0BrJftCxhlRxYa/wBPLIrxkV+SIWVnmN36VHpr94uF4skaXPzEhjeWRtqICzH7D7eSfsOTpH0npsz9zJkCxy5HBR1LGOJbEUfpcU3JdqJ9TsAaAOgWdY6Zn4zvPBMcpG7ayRsiLMsaPbiFl2oSVLDaQDZsNYA0wXr4eFZMQLJHuVBGH2O0jH1I1glGXyQwBPN0B6nnSMMwwRRNI0rRoqmR/mcqACx5PJ8+dKOtdBfufisMrHk1Thr2ZCjwsleGH7sg9S/cWNBDDnZEckoGKrySszs8ctxRlERUDu6owJCjhVaif46c4fUN20OjxsxIUPstttmxtZuK5/jzWqHQOoCeACFQhiuN4ZfnjkT91iCb9ju5sENzerkOFJuEknaeRdwVgpUqrEekcmuAtn3K3x4AMNgu/fXGPAsahEFKPA1HFOzMAApUXuYHwRxQ455u/FV/LqCYuqOBtDKDtcUwsXRHsftoPPxQ37KO6ga44BJF+fqNWNV3D7iVRD7WWINf7p99Tr99B7o0aNAardQiidCs4jaM1YkAKmjYsNx5F/w1Z1QTqYN1HKdpo+kcGr+v05/iPqNBSHSen+ezh/7kf/LXHUsHHK/lLiq+5LJVPkDqZBY5BKbq+hOp5RGZA7I9bSCvZZrJINmlPIqv46r5fUsOIgPC4sgCsOZgS3gWsRF6CLPwsAgb3gWNeWBkA3V7Md3yfUe/g8WDS6tjdOx0SeYRFWZVxlUgAl6CbCWALEH5yQFUnkDcTczeqwsjw46uuRJGwiUwvC3I27/Wi0ikglvbjySAUePCc92x96ziPauZklbQlSN2PCDdWL3tzQ4JLG1BNg/BU2c4zu9sCSpNiRku8ZMZBBpmsQvQ5FFq30AQo1OH8U/iYpoiYosxUDNBMCRCSwRFcelntgDaiqdaNMpbYqoAocAaz3xD0Qu5nhRHk7Ziljc0uREbOwn911PKtVeog8GwDFurxJ6DJvkAG5EUs/I8lFBZb++r6NYB+v11lug9dgzI2QOwQukS0zLKXEKyyK5HqWQAMG8H0nnT3GxnjKKpjEKRkMoSiWsUQQdqrW6xXk+dBU+KOjnIiBjITIiPcgk/qSAGr+qMLVh7hj9tZ3ovx/BJjwmUvLlhd74+LHI7owG11dEvbTHbT0Lo+fHnxH8WzyP2OnratanKreoccFYlu5WXySu5VIo1TMuGl6TtKRYQd8tdokYyARBAwaT8UwOyRSNwKoCAxcF3fyGn6z8YZkkW9HgwIya7j1M1+6j9xpRTfloJKohmQjWLkwoheQAZmlJDZWS5HcYjhVZQWY+RsxQzcAd2rXT3M6ZjSEZEjrPXo/F5QuC/6mJij+m+igArfILmxrR9M6G5Bm9eKoX1ZeTtOU6e4RW9GJH9qsc+hDzoPnz/AAXj0qzQOjyMX7ccZOVPZsBIQxTEgHAuSz9dutZhfDyYsSrlEYcDn0YGGWeec14llS5Zj5tUpQPehrSdP+Ujp0axRE3Lmz2S9eWUP652r/vHITwQXHGoOlZEZd/8nL3pDxL1DIJZPfgPwZqPhI9sYvyvgh200kcHrCdKw14WNAjTvZ4ACho0ZvAVBI5vgqdR4rGNQIoZMWOQggBe5mZB9y26+2CKBeViwB5MZF60GP0qHGJyJpDJL4M8xBI3UNqDhY1JobUAs1dnnTDAl32/bKBqosNrNxwSvlePZvV9QPGgxsfRqnVXhZQ8TEwxuS0nrQDvzk7pOAN1tRrb+YODqsTpm1KIjAA9ESLUSV44Fbufc/QUF1y//bV/1dv+Immus15X1sV69LYekLvEkzGaQG1LfLH/AKCeFPn1G3okbq40wkSxXj6Hjj7i+L11o1pBSwulRxMXC7pGFNK/qdhyaLHkLZJCilFmgNXGUEURYPkHXujQVMXBWEVCqIlcIqhVv68cD6ePYaUY/wAWIJBDlRSYkhNIZa7chPACSglCT7KSrf2daLUWVjJKhSRFdGFMrgMpH0IPBGg+ffEPXos3NGKmUqQ4hSWTtgSvNKrWkaxhW3KlBmIDUxUcEa3uNiBTut2YgcuT/cvCqT77QNYTO+AZYMiabAyfwsU+0yxwwIXXapH5ZI4UmmKDm7r2GtZHnKuPD25HmLAIrINzSFQQxJJ2qbBtnNA8eSNA40a8GqHVuoGMbIlEk7D0R3X23OaOyMe7H6ULYgEMv8WB06lhPjpIXZZfxAgKh2jVR2i+4hNiueCxB5IXydVsHrsufN2YmysdENzrMI45GhkjmCvGQp9G9VG5Wvn2qzqOkdMCbyw7skprIldSpcgHaApWjELIVboAnySSanxj8MLliORVQzwNuj33scWC8T15jcCvBo0aPIIMcIN6CJD2hwNwUb/G2qApf8f0olgUN3uNfShrOdJ6ikqrM6hZg0ilXPGN2yVYHmlIUiyPn3Ag7aIv/Czk4cHck7jiNQ72eWApvPPm/Ogutl1MsW0+qNn3+w2sg2n7ndY/0Tqwy3X251wZV/rD+elfVsxPQiOS0sgitJaKEoz7uSQSFUmqN/poHOjUOJjCNaBY82SzFiSfuf8ADxqbQUsjNdWKrjyuBXqUxAG68bpA3H3A8aix2ZC5XHkBkbc3qTk7VX+vxwo1amMt+kIR9CSD/MA/4apJmZLM6rDF6CBbSuoNqG4/JNjkCx72PbQdf5VPeSEwyBnVmvdHwEKKx+e6Bdf5++qnxLmUUjSCWeUESosZUAFTQLFmUAc+D81Gro1Yd8s8iDG3AEAmdzV1f/ceOBxftrHfEHXJIsWeWWEJAGpe3I0jZruAEG4ohWDd6TQ9QFLSfMCzqPWsjNkjxMNZIZMm+/ky7RJ2o2KSGIIzKsQNqpDcluLsvrdHDjwMaPHxgIY1BBkPyxIouSRmPG8+27yzWbAOkkf7P3qGf8ZMufGv9P8APGNwO9BCaQRc0FUL4B86iyfifJxpUx+pY8LrNLCkM8QbtOzSgNvDbu3Iq04B4JU0foG7xkCoqrZUAAEkkkV7k8k/c+dS6V9PWaNZTKXlokoLRmIHgALFGAfsS366vY0+5QSNre6WCVPFg1xYseNBhv2gdD/D/wDWmNayY7CWaIMVTIVeH3AeJQt09cjggjxl8r4yy+oS/hZOxjRPZkh2ySSuikgL4QydzghUXlAxLKPOr+P+rGcNgQfvsqZMvO2NWotEABckzpYCLyAbJXzrL9eVZy2MjtLmSLtVIeXgQbgzySL6VjjFqII2A3EhmkLFgDabvTpIuNsAAIeaY/lps8qzrSyVVGGL8lKfcXPp1D8OYHfj2YaCdP38nJQrAz3yyxcNksAAATSLXpKj0DQS9AWWJRmhMfBgA2Y28BSE8PM4IWvftg7fcluAthusSTqfw9YmHGPVlyqFtFBvso3AUAf0kg2geFccgJMLp2NhyRmZ2yMx+Fd13SVwG2IoqGEcA7QqjizfJdZ/SYp2UyqXCHcqMTsseCU+ViDyCwNHkVqn0X8NHCZ47Cty00t7no0GZn9RX+rfFEVwRrnM6iWXe7GCDxuIIlkvwFWty37cbzzQU0SFvqZjeozH3m89v937F79IH0uz9Aa0oyc2pBGqjJylFrCh2xQDjaXbkLx4YguaOxRyNEMeRkgLCrYWMeSxAE8t/RTfZvyWe5OfCHnT7pvTo8dO3EgVbJNeST5ZieWYnksbJPnQV8DphBEk792YeGqkS/aNLO36WSWPuaoBlo0aBU//AG1f9Xb/AIiaa6VP/wBtX/V2/wCImmus15W1sV69GjRo1pEaNGjQGjRo0BrPdYwhAJZ40d0ammgT96mBaRAOe4BZKj5wK81rQ6NAtwOuQztthcS+kMzIQQgPyhjfDHnjzwbrVPCzYFdkgkillkYlmaZNzEXx6bb0jgKFoAaX/EmG+JKeoYyFqWsqBBzMgP8ASL7d6MEn6sLX6aM2WRhhZPTlj7c0qGVe2AXilUktu22rL83kWePsQ00SybrZkK18oQg3/pbiK/2dWNco4YWCCPqOddaDOfFHR3IbJxr/ABCbW7YI25HaO5Y3B9/IVuCpI8gVpp0bqH4iGOccJKiuo8kBhYv+19R7Gxz515n9S2lkhTuzAfIDQWx6S7chFP6EkeAdZz4blfpxgwMmmEgdo8kcK8jO0jxFa9DeolfUdwU+CK0DSWeNZ5JWDkNGsYTsOSxQyudvp5sNX+zr2efFjEZMJ3R7TGiwMWTd6AQAvp4YgnwBf30ymyitVG7EmrAHpHJs2Rxx7c+NVVyVmolJkVCsgdlK7qBPg8gAeQwHnjQNVOvdeDXug8P20v7OVz+dAPp+Qxr/APNz/dpjpJ1DF7iyHJ3BNxVVikcdxCBtBCsNzMSRXv48aBL1DNyZJFV2jOI1VsiIfKcH+iW5eI2Fnd4IRifRZZX8URvPlY6v2iYJY5JSwLLGxDHHgiUep5Sadj6SQFulIUM+s5pxl7xLb4ti7RThAxQJjgte6WUlbYHgUxIAUNd6N0gwoO4iGVC0807HaGmlFybT5EY4WzYCoq0atQcYUHbYEmZ3kFs7mwNtcUDsTz4Uc1zfnU/U+mxZMbRTxrJG3lXFg/T+I9j5Gk/S8xfxB3ndI6AhiKKoSQpomoo3cUi8sxUk3RrRaD5tN8O5nSzeAXycTuCSSBnJmQAk7YySA8fO4pYZitWdzaudS+L4JI66cYzM24NM0ZC44dhvZht3NIz0FjAJdx44Otb17qyYsDzOCdvCovLOzGkRR7szEAD76+Z4fw6HRHyJpyzSvJvilkAEkrO8keJGh55Zt0xBFXVgkoE0UceEixSGaWRiAIVZRPM07k/mPYWBHb1bAdzBCWZqZQ76LlRQSPHiRrlZb8SmEhYMcJwkRetscaXQRQWJtitk6xmL8LYL5eTkZGM8UaFYYoUnZ5MidgWlFh7aUelWCsVstbGidbTqMe5YsaUtjoy/l4GEfzWUeQ8i0EjAoHbsUHgu1gaCKeRJJwrj/KWZG19tfTjYrexa7VWH1bfLyaAHAbydPAZJMxvxWQTcUKCo0KkEFIyatePzZCSCeCthdPel9Nixo1igjWONfCoKA+v6k+599c5EkOPulfapcqpY8s5shFHlmNkhVHueBzoI8fAZmEk5DOvKIt7I/uL+Z/beR9aC2bmhwFEhkNtJyAzc7Qf3V9lHAuvNC7rXuNI7ncV2L7KeWP3NGl/Tk+LrkataA0aNGgNGjRoFT/8AbV/1dv8AiJprqPsru30N1bb96JBI/SxqTXIjZTUvFtvkDRo0a6mNGjRoDRo0aA0aNGgNZgzfgMhIyAMPIYhD/mZmNhP/AC5DZH9V7HhlA0+qfV+mpkwvDJeyQUdpoj3BB9mBog/UaCTMzEiALtVmgOSWP0VRZY/YA6qXNN9YI/rwZD/iqD/ePP7pGsz0vqpw8zJxsmaadz22xQyq0jo4IYAqo8SKdxalUbSSOTrUdN6iJXkXehaM06Id2wkAgFvd65IHjcPsSFnCwkhXZGu0WSfcknkkk8sxPJJsnS74v6ScrDmiX+kKFojdbZU9UTA+QQ4Bsac6NAh6JkrPDHnKrl5cdbjHuV3Nto8bw5ZfPvq02fKrBTCCXahtkFIu2wXJqiWBWlDe1XRIVdIRsafIw1IQSFsjGLCxUhudQLF7JTuqxxMo9tWXwciTtgPDtjdH7hRizsNwel3ULXgNZ8mhwDoHsV7RuoNXNci/ejxY13rwa90HjMALPAHknSbM6bE1SQxRvIz2shohCbuT7kAmgPJNWASQ5IvVTp+F2jLyKeTcoCgbRsQEceeQTf8Aa0GD6/0Bs3OHT+6wwo4Y8icALvaQyS7fzK3W5tmP9jir05zZc7Bq0bqGNzu2qoyIwPl4sJOL44CsPPq51z8M9Vj72TKwIad5JC5ACpDjkwxbiTY3CNpF45DsfY616MCAR4Iv+egwGZ8XYeXM0RDgwduT1MYX5JSYlDTgRJLus1ze3lLDbExYrhhxjkdqLfGUVmSMbJSsjSSMN7MGRgAps2b9Lbg66x0LGy1C5EEcoBsb1Br9D5GsX1P4Xm6fjyyYuUvaj7kipkLK23eVL3IkqkoNo5ZGIG7kgnQcfGDR5ObFhqPysNO9JzsiVyAIxI48IsZYlBy3dUcDcywfEHUzHHIIpTHM8apExAGRI0pCwqiVWLAWqgQGO1jQI3lXNmZGOMn8mWaOCYH8Sxip5GCtJIqEgSzmQhI1ohAEABYFTd6VBk5WXHGMeLG/DI05V5TM6zy0kMmQAo3S7N7Bd10eSKA0E87JhduKFAkqr2Tlsndnnbl5RjxCy7lyxaR6QN53VxrPhDpTwh3aIRmQ2d7dydz/AFppPl3ewRbVRwDXAR9HyEWWVMI/iskCsnPnNpGR5WxW7b5EMe1R7sps60OEZZkCpK4j/eyGA3zXye2BQRPoxHgekch9BY6j1Ztxhxk7s3vZqOK/Bkb2+yLbGxwBbDzp3RAriadzPkAECRgAEDfMsaDhF9vdiALZqGmOLjJGu1FCiyaArkmyfuSeSfcnU2gNGjRoFXxXO0eFlOjFXWCRlYeQQjEEfcHWSi+MZVwcGGAfiOo5ONEyqx4Xci7ppT+6gNn6seB7kan40/8Ap+Z/q8v/AA21866N8DmPpeJm4Bb/ACgkaThmN90NGu6E/wDh7KVRxVDkWToN/wBMT/J+I0mbltKVG+aaQ0AT7Ko4Vb4CgWdRdL+N8WeVIvzo3kvtd6F4hLQv0F1AY1zXnWO+OevL1DpEGVCxREyoTkArvMOxqfenG4IxU0fIr668+IMSVzhrk9YjnD5MTwJDhoWZ1O5WBSUkLV23gXoPo3S+sxZDTJGTugkMcgIIIYAH38gg2CODpfN8Z4ixvIXbak5x+EZi8q+VRQCXP3Arg/Q6yvxl1A9KzpMtR6c3GZKA85MAuC/9JSVH6a96n0HHxcHp+NPkSY8yygx5K0QuQyuzli3FMS3B8/XQafpvxnjTGVVEyyxR9xoZIXSUoP3lQrbi+PTfNfUaVfAXxmMnFmmyWZO08hd3jMaBBI4QBiACQoAI5IPnnVboHUsmLqaYmTJjZjPAzDIjjCSoqsOJACQEYnivfWWd1boMy8OIcxnnjHLCNcss9r5quefYaDf4P7QMOV40uaMTELC8sMkaSk8qFdlAJPtdX+urPVvjPFx5mgdpGnUKe1HG8jsH3EbQoJIABs+Bxfkazv7V+pQT9LMcEiSS5DwjGEbAszd2MgrXPAvn+Hvq50aP/r3MJosMSAX+rPf8CQP5DQaDofxLj5cTyxPSxErIJFKNGVFsGDAFaHOleP8AtBwnZRulWN22pM8MiwuSaAEhXbyfB8axvXIJH/8A9IkQJYiA0PJHZBeh9SoOouqo8vSw0nWYWxJY1QImEhY3tCoqiXdvBrgcivatB9i0ar4CFYo1JLEIoJIokgCyRzR+2rGgNGjRoMV+0bH7T4eeL/6LLtlq+YJwEmugbC8NzwAG1e6X0jCwZ5Pw0QSWYGRwrtt2BvUxBOxVBPAHnmhwa0zqCCCAQeCD76xvwxlZKtkYiJCwxZjGskkhDCN1WWAbAhLBUcLZZb2efOg2SNYBHg6q5PUoo+Gdb/qjlv4KLY/wGq0fSmbmeZpf7Cjtx/7oJLD7OzDV/HxkjFIiqPooA/w0Gd+JJ9rY+YyusGMZHlIX17GiZSSh57YvcwrdarQ99NRkUUkt2Em1FVQNovc276+PJuuBQHvczMcSRvGwtXUqR9mBB/u0o+Cpi2FAGPriTtSVRG+EmJ//AFKdA90aNGgNJvi/qJgxZCh/OkBjgHu80gIiUf7X8AASaAOnOsZ+0A998fCjjd8hnGRG6uIxD+HZfzGbaxr1bQApu/bzoKPSvh9sfGhHYdpGKosZYmki5hV2qo1IVXlPN7RGNwCINpjZh3LE4YyUNzLE4jurNMbWvtuJ1nOp4vUJZVSaOJsZSrXjTPHKzKH82VpSxU0GPyeTu4YxdalVpGmx51jG0qBHvZQB693bZ9/PjZZ9q4sg1hz0eR4weYyA30sgMVH1IUqT9nXWY/adnVjpjVIfxUnbcRLucxKC8wUV8zKO2CeAZASRV6q4nxFgNMVZVBXeVWRHEg3yJI7tG4BAeXtbBRdiVoD2q/EvUzLmlo2pMdexcZBlaXIp5Iol/wA9tjRd1gIHkY/LwHnb287oovww2mVqMGAtVsj3cTZdcF2uieeDsdP8F9LD4c8+VPPJDmTu6xpu786BhFGHdacqaFBAgpzuNGgzbI7UZkPYUY1jcfVj4rCwY4hYORlknaWsepiLBtCyxcB8HChTfFiJHBGMjKfaX9K/KgNi9xNF7AJoK16CV1jjEUHZqgGi6fBt4F8POQdu0EHydl3/AEjBSH/TcGU1JlMrSeQkd9uP7C+Xb+233oIDWqPwrD6d8UbxQsd26UHvZDEVvfd6lWqrd6jQ4VQA2j0Bo0aNAaNGjQR5ECyKyOqsjAqysAQwIogg8EEe2jHgWNVRFVEUAKqgAKBwAAOAAPbUmjQU8fpcEfc2QxJ3STJtRR3CbstQ9RNnk35OqvTPhnDx3MkGLBE543JGqmj5AIHA+w020aDIda6Rk5ubAs0cS4WLKJ1bdueZ1QiMbaGwKzEm7uhrT52FHMhjmjSRG8q6hlP6g8asaNAu6R0LGxQRjwRQ7vm7aBbrxZAs67xej48bySRwRI8v9IyooL+53EC25+ur2jQKen/DOHBIZYcWCOQ/vpGqnnzRA4v7avphxiRpQiCRgAzhRuYL4BbyQPYan0aCCHCjR3kSNFeSu4yqAz7RS7iBbUOBfjS+D4Wwkl76YmOst3vEShrPk3XDffzpvo0Bo0aNAaNGjQGsl1lvw/UYXUhPxsbY7NV/mRAvjn6XRlHPn0/TWt1mv2iY5OE8qgGTFZMlP1x2DkccjcgZb/tHQMsPKSOowrIu4qm6y8jAnewXliL5LnzZPgglnqlHFHOqyVw6KfNWDyAa8jnweOdR50iIUBnSFAD6bVSxql5PsOTVcmvYEEGOs10WLZm5sLbvWyZMZBIG2VFjccHyJImJH9sH3OmmNnx+FaR/AvY7eAB7LX3P66XQZAfqbKBW3FUktalt0rVtBq1WjuP9tProNFo0aNAazOO27rEwIHowoqPuN80+7+e1f5a02sniF2zOpGKu6Pw8Ib2QbC90eCV7rPXvwNBqIZ1fdtYHadrVzRFWP151JpHBJLjRIvZaQs1BUI9FsoG5jyxol2f3Ib6qC4eWiBRsgngGuK8nwPPF+efpoKvU+jwZAqeGOUEV60DcH2BIsfw18c6f09hlZS47TxYcWW8KCPYruXDd6GD0g33By9jaiLZobl+4Feb+mvlnwXNvxmmMjgvNOXkAsp3MiQmGADkyvwS4BIFD2G0KuR8H4qwTqccyyKgRblZo8Y7lEcMcjkt3SxG5lFA/ThTv8P4aUypkZJ70yD0Kf6KDgWIkqgePna3+4HGk0PSjlMgbgY88TLChPbgEb76LjiXItRv8hd1DyWfcaA0aNGgNGjRoDRo0aA0aNGgNGjRoDRo0aA0aNGgNGjRoDRo0aA0aNGgNGjRoDVPrGMJYJoz4eN1P+0pGrmvGF8HQYv8AZ30uGTp2I5D20CWDLIQdqgfKXoD7AVzrX42KkY2xoqL9FAA/u1mPg7EXFwsbuIO8sZiWvmZA7FR9K20xJoDm61oOl5LOpZipN/ug7efAVjW8f26AP0HjQXdZP4xQDL6ZJ4b8UY944O14JiUv3DMq8e+0a1mkPxvjh8Ut4aKSKVD9GjkRh/PlT9mOgfaNGjQGsrL8PZUWXNk4uTGFnKtJBNFuUsiKgKurBltVA5DD3o+NarRoPBr3Ro0HjD+Gk3SvhqKCKKMM7dqPtqxNEX87CqAdjdsOeeK060aCHExkiQIihVUUAP8A+5PvfvqbRo0Bo0aNAaNGjQGjRo0Bo0aNAaNGjQGjRo0Bo0aNAaNGjQGjRo0Bo0aNAaNGjQGjRo0EEWGituA9VEWfYFixA+gs/wBw+g0TYcbsrsisyfKSL2/cfQ/can0aDhowTfPiuCR/hqt1fC78TR3t3Vz5qiD/AO2rmjQGjRo0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6500" name="Picture 4"/>
          <p:cNvPicPr>
            <a:picLocks noChangeAspect="1" noChangeArrowheads="1"/>
          </p:cNvPicPr>
          <p:nvPr/>
        </p:nvPicPr>
        <p:blipFill>
          <a:blip r:embed="rId2" cstate="print"/>
          <a:srcRect/>
          <a:stretch>
            <a:fillRect/>
          </a:stretch>
        </p:blipFill>
        <p:spPr bwMode="auto">
          <a:xfrm>
            <a:off x="381000" y="990600"/>
            <a:ext cx="4724400" cy="4328671"/>
          </a:xfrm>
          <a:prstGeom prst="rect">
            <a:avLst/>
          </a:prstGeom>
          <a:noFill/>
          <a:ln w="9525">
            <a:noFill/>
            <a:miter lim="800000"/>
            <a:headEnd/>
            <a:tailEnd/>
          </a:ln>
        </p:spPr>
      </p:pic>
      <p:pic>
        <p:nvPicPr>
          <p:cNvPr id="106501" name="Picture 5"/>
          <p:cNvPicPr>
            <a:picLocks noChangeAspect="1" noChangeArrowheads="1"/>
          </p:cNvPicPr>
          <p:nvPr/>
        </p:nvPicPr>
        <p:blipFill>
          <a:blip r:embed="rId3" cstate="print"/>
          <a:srcRect/>
          <a:stretch>
            <a:fillRect/>
          </a:stretch>
        </p:blipFill>
        <p:spPr bwMode="auto">
          <a:xfrm>
            <a:off x="2743200" y="2514600"/>
            <a:ext cx="6167437" cy="3749298"/>
          </a:xfrm>
          <a:prstGeom prst="rect">
            <a:avLst/>
          </a:prstGeom>
          <a:noFill/>
          <a:ln w="9525">
            <a:noFill/>
            <a:miter lim="800000"/>
            <a:headEnd/>
            <a:tailEnd/>
          </a:ln>
        </p:spPr>
      </p:pic>
      <p:pic>
        <p:nvPicPr>
          <p:cNvPr id="106499" name="Picture 3"/>
          <p:cNvPicPr>
            <a:picLocks noChangeAspect="1" noChangeArrowheads="1"/>
          </p:cNvPicPr>
          <p:nvPr/>
        </p:nvPicPr>
        <p:blipFill>
          <a:blip r:embed="rId4" cstate="print"/>
          <a:srcRect/>
          <a:stretch>
            <a:fillRect/>
          </a:stretch>
        </p:blipFill>
        <p:spPr bwMode="auto">
          <a:xfrm>
            <a:off x="3886199" y="938214"/>
            <a:ext cx="4448175" cy="2944804"/>
          </a:xfrm>
          <a:prstGeom prst="rect">
            <a:avLst/>
          </a:prstGeom>
          <a:noFill/>
          <a:ln w="9525">
            <a:noFill/>
            <a:miter lim="800000"/>
            <a:headEnd/>
            <a:tailEnd/>
          </a:ln>
        </p:spPr>
      </p:pic>
      <p:pic>
        <p:nvPicPr>
          <p:cNvPr id="106502" name="Picture 6"/>
          <p:cNvPicPr>
            <a:picLocks noChangeAspect="1" noChangeArrowheads="1"/>
          </p:cNvPicPr>
          <p:nvPr/>
        </p:nvPicPr>
        <p:blipFill>
          <a:blip r:embed="rId5" cstate="print"/>
          <a:srcRect/>
          <a:stretch>
            <a:fillRect/>
          </a:stretch>
        </p:blipFill>
        <p:spPr bwMode="auto">
          <a:xfrm>
            <a:off x="1524000" y="1752600"/>
            <a:ext cx="3666272" cy="4471988"/>
          </a:xfrm>
          <a:prstGeom prst="rect">
            <a:avLst/>
          </a:prstGeom>
          <a:noFill/>
          <a:ln w="9525">
            <a:noFill/>
            <a:miter lim="800000"/>
            <a:headEnd/>
            <a:tailEnd/>
          </a:ln>
        </p:spPr>
      </p:pic>
      <p:sp>
        <p:nvSpPr>
          <p:cNvPr id="19" name="TextBox 18"/>
          <p:cNvSpPr txBox="1"/>
          <p:nvPr/>
        </p:nvSpPr>
        <p:spPr>
          <a:xfrm>
            <a:off x="228600" y="2057400"/>
            <a:ext cx="8382000" cy="317009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lang="en-US" sz="4000" dirty="0" smtClean="0"/>
          </a:p>
          <a:p>
            <a:pPr algn="ctr"/>
            <a:r>
              <a:rPr lang="en-US" sz="4000" dirty="0" smtClean="0"/>
              <a:t>How could the loss of species in your bioregion affect you and your community?</a:t>
            </a:r>
          </a:p>
          <a:p>
            <a:pPr algn="ctr"/>
            <a:r>
              <a:rPr lang="en-US" sz="4000" dirty="0" smtClean="0"/>
              <a:t> </a:t>
            </a:r>
            <a:endParaRPr lang="en-US" sz="4000" dirty="0"/>
          </a:p>
        </p:txBody>
      </p:sp>
    </p:spTree>
    <p:extLst>
      <p:ext uri="{BB962C8B-B14F-4D97-AF65-F5344CB8AC3E}">
        <p14:creationId xmlns:p14="http://schemas.microsoft.com/office/powerpoint/2010/main" val="3201174879"/>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additive="base">
                                        <p:cTn id="7" dur="500" fill="hold"/>
                                        <p:tgtEl>
                                          <p:spTgt spid="106500"/>
                                        </p:tgtEl>
                                        <p:attrNameLst>
                                          <p:attrName>ppt_x</p:attrName>
                                        </p:attrNameLst>
                                      </p:cBhvr>
                                      <p:tavLst>
                                        <p:tav tm="0">
                                          <p:val>
                                            <p:strVal val="#ppt_x"/>
                                          </p:val>
                                        </p:tav>
                                        <p:tav tm="100000">
                                          <p:val>
                                            <p:strVal val="#ppt_x"/>
                                          </p:val>
                                        </p:tav>
                                      </p:tavLst>
                                    </p:anim>
                                    <p:anim calcmode="lin" valueType="num">
                                      <p:cBhvr additive="base">
                                        <p:cTn id="8" dur="500" fill="hold"/>
                                        <p:tgtEl>
                                          <p:spTgt spid="1065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6501"/>
                                        </p:tgtEl>
                                        <p:attrNameLst>
                                          <p:attrName>style.visibility</p:attrName>
                                        </p:attrNameLst>
                                      </p:cBhvr>
                                      <p:to>
                                        <p:strVal val="visible"/>
                                      </p:to>
                                    </p:set>
                                    <p:anim calcmode="lin" valueType="num">
                                      <p:cBhvr additive="base">
                                        <p:cTn id="13" dur="500" fill="hold"/>
                                        <p:tgtEl>
                                          <p:spTgt spid="106501"/>
                                        </p:tgtEl>
                                        <p:attrNameLst>
                                          <p:attrName>ppt_x</p:attrName>
                                        </p:attrNameLst>
                                      </p:cBhvr>
                                      <p:tavLst>
                                        <p:tav tm="0">
                                          <p:val>
                                            <p:strVal val="#ppt_x"/>
                                          </p:val>
                                        </p:tav>
                                        <p:tav tm="100000">
                                          <p:val>
                                            <p:strVal val="#ppt_x"/>
                                          </p:val>
                                        </p:tav>
                                      </p:tavLst>
                                    </p:anim>
                                    <p:anim calcmode="lin" valueType="num">
                                      <p:cBhvr additive="base">
                                        <p:cTn id="14" dur="500" fill="hold"/>
                                        <p:tgtEl>
                                          <p:spTgt spid="1065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6499"/>
                                        </p:tgtEl>
                                        <p:attrNameLst>
                                          <p:attrName>style.visibility</p:attrName>
                                        </p:attrNameLst>
                                      </p:cBhvr>
                                      <p:to>
                                        <p:strVal val="visible"/>
                                      </p:to>
                                    </p:set>
                                    <p:anim calcmode="lin" valueType="num">
                                      <p:cBhvr additive="base">
                                        <p:cTn id="19" dur="500" fill="hold"/>
                                        <p:tgtEl>
                                          <p:spTgt spid="106499"/>
                                        </p:tgtEl>
                                        <p:attrNameLst>
                                          <p:attrName>ppt_x</p:attrName>
                                        </p:attrNameLst>
                                      </p:cBhvr>
                                      <p:tavLst>
                                        <p:tav tm="0">
                                          <p:val>
                                            <p:strVal val="#ppt_x"/>
                                          </p:val>
                                        </p:tav>
                                        <p:tav tm="100000">
                                          <p:val>
                                            <p:strVal val="#ppt_x"/>
                                          </p:val>
                                        </p:tav>
                                      </p:tavLst>
                                    </p:anim>
                                    <p:anim calcmode="lin" valueType="num">
                                      <p:cBhvr additive="base">
                                        <p:cTn id="20" dur="500" fill="hold"/>
                                        <p:tgtEl>
                                          <p:spTgt spid="10649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6502"/>
                                        </p:tgtEl>
                                        <p:attrNameLst>
                                          <p:attrName>style.visibility</p:attrName>
                                        </p:attrNameLst>
                                      </p:cBhvr>
                                      <p:to>
                                        <p:strVal val="visible"/>
                                      </p:to>
                                    </p:set>
                                    <p:anim calcmode="lin" valueType="num">
                                      <p:cBhvr additive="base">
                                        <p:cTn id="25" dur="500" fill="hold"/>
                                        <p:tgtEl>
                                          <p:spTgt spid="106502"/>
                                        </p:tgtEl>
                                        <p:attrNameLst>
                                          <p:attrName>ppt_x</p:attrName>
                                        </p:attrNameLst>
                                      </p:cBhvr>
                                      <p:tavLst>
                                        <p:tav tm="0">
                                          <p:val>
                                            <p:strVal val="#ppt_x"/>
                                          </p:val>
                                        </p:tav>
                                        <p:tav tm="100000">
                                          <p:val>
                                            <p:strVal val="#ppt_x"/>
                                          </p:val>
                                        </p:tav>
                                      </p:tavLst>
                                    </p:anim>
                                    <p:anim calcmode="lin" valueType="num">
                                      <p:cBhvr additive="base">
                                        <p:cTn id="26" dur="500" fill="hold"/>
                                        <p:tgtEl>
                                          <p:spTgt spid="10650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800" decel="100000"/>
                                        <p:tgtEl>
                                          <p:spTgt spid="19"/>
                                        </p:tgtEl>
                                      </p:cBhvr>
                                    </p:animEffect>
                                    <p:anim calcmode="lin" valueType="num">
                                      <p:cBhvr>
                                        <p:cTn id="32" dur="800" decel="100000" fill="hold"/>
                                        <p:tgtEl>
                                          <p:spTgt spid="19"/>
                                        </p:tgtEl>
                                        <p:attrNameLst>
                                          <p:attrName>style.rotation</p:attrName>
                                        </p:attrNameLst>
                                      </p:cBhvr>
                                      <p:tavLst>
                                        <p:tav tm="0">
                                          <p:val>
                                            <p:fltVal val="-90"/>
                                          </p:val>
                                        </p:tav>
                                        <p:tav tm="100000">
                                          <p:val>
                                            <p:fltVal val="0"/>
                                          </p:val>
                                        </p:tav>
                                      </p:tavLst>
                                    </p:anim>
                                    <p:anim calcmode="lin" valueType="num">
                                      <p:cBhvr>
                                        <p:cTn id="33" dur="800" decel="100000" fill="hold"/>
                                        <p:tgtEl>
                                          <p:spTgt spid="19"/>
                                        </p:tgtEl>
                                        <p:attrNameLst>
                                          <p:attrName>ppt_x</p:attrName>
                                        </p:attrNameLst>
                                      </p:cBhvr>
                                      <p:tavLst>
                                        <p:tav tm="0">
                                          <p:val>
                                            <p:strVal val="#ppt_x+0.4"/>
                                          </p:val>
                                        </p:tav>
                                        <p:tav tm="100000">
                                          <p:val>
                                            <p:strVal val="#ppt_x-0.05"/>
                                          </p:val>
                                        </p:tav>
                                      </p:tavLst>
                                    </p:anim>
                                    <p:anim calcmode="lin" valueType="num">
                                      <p:cBhvr>
                                        <p:cTn id="34" dur="800" decel="100000" fill="hold"/>
                                        <p:tgtEl>
                                          <p:spTgt spid="1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1824" y="3048000"/>
            <a:ext cx="5867400" cy="1970046"/>
          </a:xfrm>
        </p:spPr>
        <p:txBody>
          <a:bodyPr/>
          <a:lstStyle/>
          <a:p>
            <a:r>
              <a:rPr lang="en-US" dirty="0" smtClean="0"/>
              <a:t>Laura Walls, EEI Teacher Ambassador</a:t>
            </a:r>
            <a:endParaRPr lang="en-US" dirty="0"/>
          </a:p>
        </p:txBody>
      </p:sp>
      <p:pic>
        <p:nvPicPr>
          <p:cNvPr id="4" name="Picture 3" descr="C:\Users\Sublime\Desktop\Laura Walls Headshot.jpg"/>
          <p:cNvPicPr/>
          <p:nvPr/>
        </p:nvPicPr>
        <p:blipFill rotWithShape="1">
          <a:blip r:embed="rId2" cstate="email">
            <a:extLst>
              <a:ext uri="{28A0092B-C50C-407E-A947-70E740481C1C}">
                <a14:useLocalDpi xmlns:a14="http://schemas.microsoft.com/office/drawing/2010/main" val="0"/>
              </a:ext>
            </a:extLst>
          </a:blip>
          <a:srcRect/>
          <a:stretch/>
        </p:blipFill>
        <p:spPr bwMode="auto">
          <a:xfrm>
            <a:off x="228600" y="3276600"/>
            <a:ext cx="1458036" cy="1941613"/>
          </a:xfrm>
          <a:prstGeom prst="rect">
            <a:avLst/>
          </a:prstGeom>
          <a:ln>
            <a:solidFill>
              <a:schemeClr val="tx1"/>
            </a:solid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itle 1"/>
          <p:cNvSpPr txBox="1">
            <a:spLocks/>
          </p:cNvSpPr>
          <p:nvPr/>
        </p:nvSpPr>
        <p:spPr>
          <a:xfrm>
            <a:off x="196755" y="1066800"/>
            <a:ext cx="7010400" cy="1219200"/>
          </a:xfrm>
          <a:prstGeom prst="rect">
            <a:avLst/>
          </a:prstGeom>
        </p:spPr>
        <p:txBody>
          <a:bodyPr vert="horz" lIns="91440" tIns="45720" rIns="91440" bIns="45720" rtlCol="0" anchor="ctr">
            <a:normAutofit lnSpcReduction="10000"/>
          </a:bodyPr>
          <a:lstStyle>
            <a:lvl1pPr marL="0" algn="l" defTabSz="914400" rtl="0" eaLnBrk="1" latinLnBrk="0" hangingPunct="1">
              <a:spcBef>
                <a:spcPct val="0"/>
              </a:spcBef>
              <a:buNone/>
              <a:defRPr lang="en-US" sz="4000" kern="1200" dirty="0">
                <a:solidFill>
                  <a:schemeClr val="bg1"/>
                </a:solidFill>
                <a:latin typeface="+mn-lt"/>
                <a:ea typeface="+mn-ea"/>
                <a:cs typeface="+mn-cs"/>
              </a:defRPr>
            </a:lvl1pPr>
          </a:lstStyle>
          <a:p>
            <a:r>
              <a:rPr lang="en-US" dirty="0" smtClean="0"/>
              <a:t>Kirk Amato, Environmental Education Specialist </a:t>
            </a:r>
            <a:endParaRPr lang="en-US" dirty="0"/>
          </a:p>
        </p:txBody>
      </p:sp>
      <p:sp>
        <p:nvSpPr>
          <p:cNvPr id="8" name="Title 4"/>
          <p:cNvSpPr txBox="1">
            <a:spLocks/>
          </p:cNvSpPr>
          <p:nvPr/>
        </p:nvSpPr>
        <p:spPr>
          <a:xfrm>
            <a:off x="1663890" y="990600"/>
            <a:ext cx="6253752" cy="18403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3000" b="1" kern="1200" cap="all">
                <a:solidFill>
                  <a:schemeClr val="tx1"/>
                </a:solidFill>
                <a:latin typeface="+mj-lt"/>
                <a:ea typeface="+mj-ea"/>
                <a:cs typeface="+mj-cs"/>
              </a:defRPr>
            </a:lvl1pPr>
          </a:lstStyle>
          <a:p>
            <a:r>
              <a:rPr lang="en-US" sz="3600" b="0" dirty="0" smtClean="0"/>
              <a:t>Teaching Next Generation </a:t>
            </a:r>
            <a:br>
              <a:rPr lang="en-US" sz="3600" b="0" dirty="0" smtClean="0"/>
            </a:br>
            <a:r>
              <a:rPr lang="en-US" sz="3600" b="0" dirty="0" smtClean="0"/>
              <a:t>Science Standards with </a:t>
            </a:r>
            <a:br>
              <a:rPr lang="en-US" sz="3600" b="0" dirty="0" smtClean="0"/>
            </a:br>
            <a:r>
              <a:rPr lang="en-US" sz="3600" b="0" dirty="0" smtClean="0"/>
              <a:t>the EEI Curriculum</a:t>
            </a:r>
            <a:endParaRPr lang="en-US" sz="3200" b="0" dirty="0"/>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
            <a:ext cx="1290049" cy="2490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1711824" y="4233190"/>
            <a:ext cx="5679576" cy="197004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cap="all">
                <a:solidFill>
                  <a:schemeClr val="tx1"/>
                </a:solidFill>
                <a:latin typeface="+mj-lt"/>
                <a:ea typeface="+mj-ea"/>
                <a:cs typeface="+mj-cs"/>
              </a:defRPr>
            </a:lvl1pPr>
          </a:lstStyle>
          <a:p>
            <a:pPr algn="r"/>
            <a:r>
              <a:rPr lang="en-US" dirty="0" smtClean="0"/>
              <a:t>Kirk Amato, Environmental Education Specialist</a:t>
            </a:r>
            <a:endParaRPr lang="en-US" dirty="0"/>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7174917" y="4489479"/>
            <a:ext cx="1941613" cy="1485902"/>
          </a:xfrm>
          <a:prstGeom prst="rect">
            <a:avLst/>
          </a:prstGeom>
          <a:ln>
            <a:solidFill>
              <a:schemeClr val="tx1"/>
            </a:solidFill>
          </a:ln>
        </p:spPr>
      </p:pic>
    </p:spTree>
    <p:extLst>
      <p:ext uri="{BB962C8B-B14F-4D97-AF65-F5344CB8AC3E}">
        <p14:creationId xmlns:p14="http://schemas.microsoft.com/office/powerpoint/2010/main" val="3716493324"/>
      </p:ext>
    </p:extLst>
  </p:cSld>
  <p:clrMapOvr>
    <a:masterClrMapping/>
  </p:clrMapOvr>
  <p:transition spd="slow">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1828800"/>
            <a:ext cx="5638800" cy="4297363"/>
          </a:xfrm>
        </p:spPr>
        <p:txBody>
          <a:bodyPr>
            <a:normAutofit/>
          </a:bodyPr>
          <a:lstStyle/>
          <a:p>
            <a:r>
              <a:rPr lang="en-US" b="1" dirty="0" smtClean="0"/>
              <a:t>HS-LS2.C: </a:t>
            </a:r>
            <a:r>
              <a:rPr lang="en-US" sz="2600" dirty="0" smtClean="0"/>
              <a:t>Ecosystem Dynamics, Functioning and Resilience</a:t>
            </a:r>
            <a:endParaRPr lang="en-US" dirty="0" smtClean="0"/>
          </a:p>
          <a:p>
            <a:r>
              <a:rPr lang="en-US" b="1" dirty="0" smtClean="0"/>
              <a:t>HS-LS4.D: </a:t>
            </a:r>
            <a:r>
              <a:rPr lang="en-US" sz="2600" dirty="0" smtClean="0"/>
              <a:t>Biodiversity</a:t>
            </a:r>
            <a:endParaRPr lang="en-US" dirty="0" smtClean="0"/>
          </a:p>
          <a:p>
            <a:pPr>
              <a:buNone/>
            </a:pPr>
            <a:r>
              <a:rPr lang="en-US" sz="2400" dirty="0" smtClean="0"/>
              <a:t>	</a:t>
            </a:r>
          </a:p>
          <a:p>
            <a:pPr>
              <a:buNone/>
            </a:pPr>
            <a:endParaRPr lang="en-US" dirty="0" smtClean="0"/>
          </a:p>
          <a:p>
            <a:r>
              <a:rPr lang="en-US" b="1" dirty="0" smtClean="0"/>
              <a:t>HS-ESS3.C: </a:t>
            </a:r>
            <a:r>
              <a:rPr lang="en-US" sz="2600" dirty="0" smtClean="0"/>
              <a:t>Human Impacts on Earth’s Systems</a:t>
            </a:r>
          </a:p>
        </p:txBody>
      </p:sp>
      <p:pic>
        <p:nvPicPr>
          <p:cNvPr id="100354" name="Picture 2"/>
          <p:cNvPicPr>
            <a:picLocks noChangeAspect="1" noChangeArrowheads="1"/>
          </p:cNvPicPr>
          <p:nvPr/>
        </p:nvPicPr>
        <p:blipFill>
          <a:blip r:embed="rId3" cstate="print"/>
          <a:srcRect/>
          <a:stretch>
            <a:fillRect/>
          </a:stretch>
        </p:blipFill>
        <p:spPr bwMode="auto">
          <a:xfrm>
            <a:off x="1295400" y="1752600"/>
            <a:ext cx="1695450" cy="1710322"/>
          </a:xfrm>
          <a:prstGeom prst="rect">
            <a:avLst/>
          </a:prstGeom>
          <a:noFill/>
          <a:ln w="9525">
            <a:noFill/>
            <a:miter lim="800000"/>
            <a:headEnd/>
            <a:tailEnd/>
          </a:ln>
        </p:spPr>
      </p:pic>
      <p:pic>
        <p:nvPicPr>
          <p:cNvPr id="100355" name="Picture 3"/>
          <p:cNvPicPr>
            <a:picLocks noChangeAspect="1" noChangeArrowheads="1"/>
          </p:cNvPicPr>
          <p:nvPr/>
        </p:nvPicPr>
        <p:blipFill>
          <a:blip r:embed="rId4" cstate="print"/>
          <a:srcRect/>
          <a:stretch>
            <a:fillRect/>
          </a:stretch>
        </p:blipFill>
        <p:spPr bwMode="auto">
          <a:xfrm>
            <a:off x="1295400" y="3886200"/>
            <a:ext cx="1752600" cy="1767709"/>
          </a:xfrm>
          <a:prstGeom prst="rect">
            <a:avLst/>
          </a:prstGeom>
          <a:noFill/>
          <a:ln w="9525">
            <a:noFill/>
            <a:miter lim="800000"/>
            <a:headEnd/>
            <a:tailEnd/>
          </a:ln>
        </p:spPr>
      </p:pic>
      <p:sp>
        <p:nvSpPr>
          <p:cNvPr id="6" name="Title 5"/>
          <p:cNvSpPr>
            <a:spLocks noGrp="1"/>
          </p:cNvSpPr>
          <p:nvPr>
            <p:ph type="title"/>
          </p:nvPr>
        </p:nvSpPr>
        <p:spPr>
          <a:xfrm>
            <a:off x="0" y="152400"/>
            <a:ext cx="9144000" cy="1265238"/>
          </a:xfrm>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00356" name="Picture 4"/>
          <p:cNvPicPr>
            <a:picLocks noChangeAspect="1" noChangeArrowheads="1"/>
          </p:cNvPicPr>
          <p:nvPr/>
        </p:nvPicPr>
        <p:blipFill>
          <a:blip r:embed="rId5" cstate="print"/>
          <a:srcRect/>
          <a:stretch>
            <a:fillRect/>
          </a:stretch>
        </p:blipFill>
        <p:spPr bwMode="auto">
          <a:xfrm>
            <a:off x="0" y="304800"/>
            <a:ext cx="9144000" cy="1049764"/>
          </a:xfrm>
          <a:prstGeom prst="rect">
            <a:avLst/>
          </a:prstGeom>
          <a:noFill/>
          <a:ln w="9525">
            <a:noFill/>
            <a:miter lim="800000"/>
            <a:headEnd/>
            <a:tailEnd/>
          </a:ln>
        </p:spPr>
      </p:pic>
      <p:sp>
        <p:nvSpPr>
          <p:cNvPr id="8" name="TextBox 7"/>
          <p:cNvSpPr txBox="1"/>
          <p:nvPr/>
        </p:nvSpPr>
        <p:spPr>
          <a:xfrm rot="16200000">
            <a:off x="-1357789" y="3491390"/>
            <a:ext cx="4038602" cy="408623"/>
          </a:xfrm>
          <a:prstGeom prst="roundRect">
            <a:avLst>
              <a:gd name="adj" fmla="val 13327"/>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smtClean="0"/>
              <a:t>Disciplinary Core Ideas</a:t>
            </a:r>
            <a:endParaRPr lang="en-US" b="1" dirty="0"/>
          </a:p>
        </p:txBody>
      </p:sp>
    </p:spTree>
  </p:cSld>
  <p:clrMapOvr>
    <a:masterClrMapping/>
  </p:clrMapOvr>
  <p:transition>
    <p:push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1905000"/>
            <a:ext cx="4800600" cy="1524000"/>
          </a:xfrm>
        </p:spPr>
        <p:txBody>
          <a:bodyPr>
            <a:normAutofit fontScale="92500" lnSpcReduction="20000"/>
          </a:bodyPr>
          <a:lstStyle/>
          <a:p>
            <a:pPr>
              <a:buNone/>
            </a:pPr>
            <a:r>
              <a:rPr lang="en-US" sz="2600" b="1" dirty="0" smtClean="0">
                <a:solidFill>
                  <a:schemeClr val="tx1"/>
                </a:solidFill>
              </a:rPr>
              <a:t>Science and Engineering Practices</a:t>
            </a:r>
          </a:p>
          <a:p>
            <a:r>
              <a:rPr lang="en-US" sz="2000" dirty="0" smtClean="0">
                <a:solidFill>
                  <a:schemeClr val="tx1"/>
                </a:solidFill>
              </a:rPr>
              <a:t>Use the information about the loss of a keystone species as the basis for a discussion of the effects of species loss in their local bioregion. </a:t>
            </a:r>
            <a:r>
              <a:rPr lang="en-US" sz="2400" dirty="0" smtClean="0"/>
              <a:t>	</a:t>
            </a:r>
          </a:p>
          <a:p>
            <a:pPr>
              <a:buNone/>
            </a:pPr>
            <a:endParaRPr lang="en-US" dirty="0" smtClean="0"/>
          </a:p>
        </p:txBody>
      </p:sp>
      <p:sp>
        <p:nvSpPr>
          <p:cNvPr id="6" name="Title 5"/>
          <p:cNvSpPr>
            <a:spLocks noGrp="1"/>
          </p:cNvSpPr>
          <p:nvPr>
            <p:ph type="title"/>
          </p:nvPr>
        </p:nvSpPr>
        <p:spPr>
          <a:xfrm>
            <a:off x="0" y="152400"/>
            <a:ext cx="9144000" cy="1265238"/>
          </a:xfrm>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00356" name="Picture 4"/>
          <p:cNvPicPr>
            <a:picLocks noChangeAspect="1" noChangeArrowheads="1"/>
          </p:cNvPicPr>
          <p:nvPr/>
        </p:nvPicPr>
        <p:blipFill>
          <a:blip r:embed="rId2" cstate="print"/>
          <a:srcRect/>
          <a:stretch>
            <a:fillRect/>
          </a:stretch>
        </p:blipFill>
        <p:spPr bwMode="auto">
          <a:xfrm>
            <a:off x="0" y="304800"/>
            <a:ext cx="9144000" cy="1049764"/>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a:stretch>
            <a:fillRect/>
          </a:stretch>
        </p:blipFill>
        <p:spPr bwMode="auto">
          <a:xfrm>
            <a:off x="228600" y="1828800"/>
            <a:ext cx="3609975" cy="1552575"/>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609600" y="4114800"/>
            <a:ext cx="2962275" cy="1581150"/>
          </a:xfrm>
          <a:prstGeom prst="rect">
            <a:avLst/>
          </a:prstGeom>
          <a:noFill/>
          <a:ln w="9525">
            <a:noFill/>
            <a:miter lim="800000"/>
            <a:headEnd/>
            <a:tailEnd/>
          </a:ln>
        </p:spPr>
      </p:pic>
      <p:sp>
        <p:nvSpPr>
          <p:cNvPr id="12" name="Content Placeholder 2"/>
          <p:cNvSpPr txBox="1">
            <a:spLocks/>
          </p:cNvSpPr>
          <p:nvPr/>
        </p:nvSpPr>
        <p:spPr>
          <a:xfrm>
            <a:off x="3962400" y="4191000"/>
            <a:ext cx="4800600" cy="1676400"/>
          </a:xfrm>
          <a:prstGeom prst="rect">
            <a:avLst/>
          </a:prstGeom>
        </p:spPr>
        <p:txBody>
          <a:bodyPr vert="horz" lIns="91440" tIns="45720" rIns="91440" bIns="45720" rtlCol="0">
            <a:normAutofit fontScale="85000" lnSpcReduction="20000"/>
          </a:bodyPr>
          <a:lstStyle/>
          <a:p>
            <a:pPr marL="342900" indent="-342900">
              <a:spcBef>
                <a:spcPct val="20000"/>
              </a:spcBef>
            </a:pPr>
            <a:r>
              <a:rPr lang="en-US" sz="2800" b="1" dirty="0" smtClean="0"/>
              <a:t>Crosscutting Concepts</a:t>
            </a:r>
          </a:p>
          <a:p>
            <a:pPr marL="342900" indent="-342900">
              <a:spcBef>
                <a:spcPct val="20000"/>
              </a:spcBef>
              <a:buFont typeface="Arial" pitchFamily="34" charset="0"/>
              <a:buChar char="•"/>
            </a:pPr>
            <a:r>
              <a:rPr lang="en-US" sz="2200" dirty="0" smtClean="0"/>
              <a:t>Using information about the wolf population in Yellowstone National Park, students identify the causal relationship between changes to the overall ecosystem and the loss of a keystone species.</a:t>
            </a:r>
            <a:r>
              <a:rPr kumimoji="0" lang="en-US" sz="22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p:txBody>
      </p:sp>
    </p:spTree>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Gold: California’s Water - Lesson 3</a:t>
            </a:r>
            <a:endParaRPr lang="en-US" dirty="0"/>
          </a:p>
        </p:txBody>
      </p:sp>
      <p:sp>
        <p:nvSpPr>
          <p:cNvPr id="4" name="Slide Number Placeholder 3"/>
          <p:cNvSpPr>
            <a:spLocks noGrp="1"/>
          </p:cNvSpPr>
          <p:nvPr>
            <p:ph type="sldNum" sz="quarter" idx="12"/>
          </p:nvPr>
        </p:nvSpPr>
        <p:spPr/>
        <p:txBody>
          <a:bodyPr/>
          <a:lstStyle/>
          <a:p>
            <a:fld id="{1017F0FC-1A80-AE4C-81B0-902A2F65FAD7}" type="slidenum">
              <a:rPr lang="en-US" smtClean="0"/>
              <a:pPr/>
              <a:t>22</a:t>
            </a:fld>
            <a:endParaRPr lang="en-US"/>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5840" y="1227014"/>
            <a:ext cx="3576559" cy="4605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4" name="Picture 2" descr="http://vortex.accuweather.com/adc2004/pub/includes/columns/newsstory/2014/650x366_01191358_hd29.jpg"/>
          <p:cNvPicPr>
            <a:picLocks noChangeAspect="1" noChangeArrowheads="1"/>
          </p:cNvPicPr>
          <p:nvPr/>
        </p:nvPicPr>
        <p:blipFill>
          <a:blip r:embed="rId3" cstate="print"/>
          <a:srcRect l="17231" r="27432"/>
          <a:stretch>
            <a:fillRect/>
          </a:stretch>
        </p:blipFill>
        <p:spPr bwMode="auto">
          <a:xfrm>
            <a:off x="4191000" y="1371600"/>
            <a:ext cx="4343400" cy="4419600"/>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7162800" y="228600"/>
            <a:ext cx="1752600" cy="17677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1174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How do humans change the planet?</a:t>
            </a:r>
            <a:endParaRPr lang="en-US" sz="2800" dirty="0"/>
          </a:p>
        </p:txBody>
      </p:sp>
      <p:sp>
        <p:nvSpPr>
          <p:cNvPr id="2" name="Slide Number Placeholder 1"/>
          <p:cNvSpPr>
            <a:spLocks noGrp="1"/>
          </p:cNvSpPr>
          <p:nvPr>
            <p:ph type="sldNum" sz="quarter" idx="12"/>
          </p:nvPr>
        </p:nvSpPr>
        <p:spPr/>
        <p:txBody>
          <a:bodyPr/>
          <a:lstStyle/>
          <a:p>
            <a:fld id="{B83789BF-C22F-0A40-A2A3-6110E45F6A62}" type="slidenum">
              <a:rPr lang="en-US" smtClean="0"/>
              <a:pPr/>
              <a:t>23</a:t>
            </a:fld>
            <a:endParaRPr lang="en-US"/>
          </a:p>
        </p:txBody>
      </p:sp>
      <p:pic>
        <p:nvPicPr>
          <p:cNvPr id="3" name="Picture 2" descr="http://upload.wikimedia.org/wikipedia/commons/4/45/Owens_River_from_tableland-750p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351078"/>
            <a:ext cx="7753350" cy="5106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417" y="1143000"/>
            <a:ext cx="3286125" cy="2990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6000" y="2438400"/>
            <a:ext cx="3124200" cy="584775"/>
          </a:xfrm>
          <a:prstGeom prst="rect">
            <a:avLst/>
          </a:prstGeom>
          <a:noFill/>
        </p:spPr>
        <p:txBody>
          <a:bodyPr wrap="square" rtlCol="0">
            <a:spAutoFit/>
          </a:bodyPr>
          <a:lstStyle/>
          <a:p>
            <a:r>
              <a:rPr lang="en-US" sz="3200" b="1" dirty="0" err="1" smtClean="0">
                <a:solidFill>
                  <a:schemeClr val="bg1"/>
                </a:solidFill>
              </a:rPr>
              <a:t>Owen’s</a:t>
            </a:r>
            <a:r>
              <a:rPr lang="en-US" sz="3200" b="1" dirty="0" smtClean="0">
                <a:solidFill>
                  <a:schemeClr val="bg1"/>
                </a:solidFill>
              </a:rPr>
              <a:t> Valley</a:t>
            </a:r>
            <a:endParaRPr lang="en-US" sz="3200" b="1" dirty="0">
              <a:solidFill>
                <a:schemeClr val="bg1"/>
              </a:solidFill>
            </a:endParaRPr>
          </a:p>
        </p:txBody>
      </p:sp>
    </p:spTree>
    <p:extLst>
      <p:ext uri="{BB962C8B-B14F-4D97-AF65-F5344CB8AC3E}">
        <p14:creationId xmlns:p14="http://schemas.microsoft.com/office/powerpoint/2010/main" val="3652592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71800" y="457200"/>
            <a:ext cx="5943600" cy="685800"/>
          </a:xfrm>
          <a:solidFill>
            <a:schemeClr val="bg1"/>
          </a:solidFill>
        </p:spPr>
        <p:txBody>
          <a:bodyPr>
            <a:normAutofit fontScale="90000"/>
          </a:bodyPr>
          <a:lstStyle/>
          <a:p>
            <a:r>
              <a:rPr lang="en-US" sz="4900" dirty="0" smtClean="0"/>
              <a:t>Lesson 3: </a:t>
            </a:r>
            <a:r>
              <a:rPr lang="en-US" sz="2700" dirty="0" smtClean="0"/>
              <a:t>Moving California’s Water</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37" y="2351085"/>
            <a:ext cx="7472363" cy="4116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517" y="1524001"/>
            <a:ext cx="8370483" cy="2885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313666"/>
            <a:ext cx="2261656" cy="3528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54159" y="4138825"/>
            <a:ext cx="1238250" cy="2390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6813" y="2966640"/>
            <a:ext cx="2977889" cy="6700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8260738"/>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228600"/>
            <a:ext cx="4114800" cy="461665"/>
          </a:xfrm>
          <a:prstGeom prst="rect">
            <a:avLst/>
          </a:prstGeom>
          <a:noFill/>
        </p:spPr>
        <p:txBody>
          <a:bodyPr wrap="square" rtlCol="0">
            <a:spAutoFit/>
          </a:bodyPr>
          <a:lstStyle/>
          <a:p>
            <a:r>
              <a:rPr lang="en-US" sz="2400" b="1" dirty="0" smtClean="0">
                <a:solidFill>
                  <a:srgbClr val="0070C0"/>
                </a:solidFill>
              </a:rPr>
              <a:t>Lesson 3:</a:t>
            </a:r>
            <a:r>
              <a:rPr lang="en-US" sz="2400" dirty="0" smtClean="0"/>
              <a:t> </a:t>
            </a:r>
            <a:r>
              <a:rPr lang="en-US" sz="2000" dirty="0" smtClean="0"/>
              <a:t>Moving California’s Water</a:t>
            </a:r>
            <a:endParaRPr lang="en-US" sz="2400" b="1" dirty="0">
              <a:solidFill>
                <a:srgbClr val="0070C0"/>
              </a:solidFill>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381000" y="304800"/>
            <a:ext cx="4487606" cy="4525962"/>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914400" y="990600"/>
            <a:ext cx="4549060" cy="4575085"/>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1524000" y="1905000"/>
            <a:ext cx="4615993" cy="4652963"/>
          </a:xfrm>
          <a:prstGeom prst="rect">
            <a:avLst/>
          </a:prstGeom>
          <a:noFill/>
          <a:ln w="9525">
            <a:noFill/>
            <a:miter lim="800000"/>
            <a:headEnd/>
            <a:tailEnd/>
          </a:ln>
        </p:spPr>
      </p:pic>
      <p:pic>
        <p:nvPicPr>
          <p:cNvPr id="9" name="Picture 8" descr="Interactive-notebook.jpg"/>
          <p:cNvPicPr>
            <a:picLocks noChangeAspect="1"/>
          </p:cNvPicPr>
          <p:nvPr/>
        </p:nvPicPr>
        <p:blipFill>
          <a:blip r:embed="rId5" cstate="print"/>
          <a:stretch>
            <a:fillRect/>
          </a:stretch>
        </p:blipFill>
        <p:spPr>
          <a:xfrm rot="625802">
            <a:off x="6503235" y="1702634"/>
            <a:ext cx="2171700" cy="2171700"/>
          </a:xfrm>
          <a:prstGeom prst="rect">
            <a:avLst/>
          </a:prstGeom>
        </p:spPr>
      </p:pic>
      <p:sp>
        <p:nvSpPr>
          <p:cNvPr id="11" name="TextBox 10"/>
          <p:cNvSpPr txBox="1"/>
          <p:nvPr/>
        </p:nvSpPr>
        <p:spPr>
          <a:xfrm>
            <a:off x="304800" y="2896850"/>
            <a:ext cx="8534400" cy="144655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4400" b="1" dirty="0" smtClean="0">
                <a:solidFill>
                  <a:srgbClr val="0070C0"/>
                </a:solidFill>
              </a:rPr>
              <a:t>How does your water project serve the needs of all Californians?</a:t>
            </a:r>
            <a:endParaRPr lang="en-US" sz="4400" b="1" dirty="0">
              <a:solidFill>
                <a:srgbClr val="0070C0"/>
              </a:solidFill>
            </a:endParaRPr>
          </a:p>
        </p:txBody>
      </p:sp>
      <p:pic>
        <p:nvPicPr>
          <p:cNvPr id="8197" name="Picture 5"/>
          <p:cNvPicPr>
            <a:picLocks noChangeAspect="1" noChangeArrowheads="1"/>
          </p:cNvPicPr>
          <p:nvPr/>
        </p:nvPicPr>
        <p:blipFill>
          <a:blip r:embed="rId6" cstate="print"/>
          <a:srcRect/>
          <a:stretch>
            <a:fillRect/>
          </a:stretch>
        </p:blipFill>
        <p:spPr bwMode="auto">
          <a:xfrm>
            <a:off x="5181600" y="4660158"/>
            <a:ext cx="3752850" cy="171206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 calcmode="lin" valueType="num">
                                      <p:cBhvr additive="base">
                                        <p:cTn id="7" dur="500" fill="hold"/>
                                        <p:tgtEl>
                                          <p:spTgt spid="8197"/>
                                        </p:tgtEl>
                                        <p:attrNameLst>
                                          <p:attrName>ppt_x</p:attrName>
                                        </p:attrNameLst>
                                      </p:cBhvr>
                                      <p:tavLst>
                                        <p:tav tm="0">
                                          <p:val>
                                            <p:strVal val="#ppt_x"/>
                                          </p:val>
                                        </p:tav>
                                        <p:tav tm="100000">
                                          <p:val>
                                            <p:strVal val="#ppt_x"/>
                                          </p:val>
                                        </p:tav>
                                      </p:tavLst>
                                    </p:anim>
                                    <p:anim calcmode="lin" valueType="num">
                                      <p:cBhvr additive="base">
                                        <p:cTn id="8"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0" y="1951037"/>
            <a:ext cx="5638800" cy="3687763"/>
          </a:xfrm>
        </p:spPr>
        <p:txBody>
          <a:bodyPr>
            <a:normAutofit fontScale="85000" lnSpcReduction="20000"/>
          </a:bodyPr>
          <a:lstStyle/>
          <a:p>
            <a:pPr lvl="0">
              <a:defRPr/>
            </a:pPr>
            <a:r>
              <a:rPr lang="en-US" b="1" dirty="0" smtClean="0"/>
              <a:t>HS-ESS3.A</a:t>
            </a:r>
            <a:r>
              <a:rPr lang="en-US" dirty="0" smtClean="0"/>
              <a:t> : Natural Resources</a:t>
            </a:r>
          </a:p>
          <a:p>
            <a:pPr lvl="1"/>
            <a:r>
              <a:rPr lang="en-US" dirty="0" smtClean="0"/>
              <a:t>Resource availability has guided the development of human society      (HS-ESS3-1)</a:t>
            </a:r>
          </a:p>
          <a:p>
            <a:pPr lvl="1"/>
            <a:r>
              <a:rPr lang="en-US" dirty="0" smtClean="0"/>
              <a:t>All forms of . . . resource extraction have costs, risks and benefits         (HS-ESS3-2)</a:t>
            </a:r>
          </a:p>
          <a:p>
            <a:pPr lvl="0">
              <a:defRPr/>
            </a:pPr>
            <a:endParaRPr lang="en-US" dirty="0" smtClean="0"/>
          </a:p>
          <a:p>
            <a:pPr lvl="0">
              <a:defRPr/>
            </a:pPr>
            <a:r>
              <a:rPr lang="en-US" b="1" dirty="0" smtClean="0"/>
              <a:t>HS-ESS3.C</a:t>
            </a:r>
            <a:r>
              <a:rPr lang="en-US" dirty="0" smtClean="0"/>
              <a:t>: Human Impacts on Earth Systems</a:t>
            </a:r>
          </a:p>
          <a:p>
            <a:pPr lvl="0">
              <a:defRPr/>
            </a:pPr>
            <a:endParaRPr lang="en-US" dirty="0" smtClean="0"/>
          </a:p>
          <a:p>
            <a:pPr>
              <a:buNone/>
            </a:pPr>
            <a:endParaRPr lang="en-US" dirty="0" smtClean="0"/>
          </a:p>
        </p:txBody>
      </p:sp>
      <p:pic>
        <p:nvPicPr>
          <p:cNvPr id="100355" name="Picture 3"/>
          <p:cNvPicPr>
            <a:picLocks noChangeAspect="1" noChangeArrowheads="1"/>
          </p:cNvPicPr>
          <p:nvPr/>
        </p:nvPicPr>
        <p:blipFill>
          <a:blip r:embed="rId3" cstate="print"/>
          <a:srcRect/>
          <a:stretch>
            <a:fillRect/>
          </a:stretch>
        </p:blipFill>
        <p:spPr bwMode="auto">
          <a:xfrm>
            <a:off x="1066800" y="1676400"/>
            <a:ext cx="1888718" cy="1905000"/>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a:xfrm>
            <a:off x="0" y="152400"/>
            <a:ext cx="9144000" cy="1265238"/>
          </a:xfrm>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00356" name="Picture 4"/>
          <p:cNvPicPr>
            <a:picLocks noChangeAspect="1" noChangeArrowheads="1"/>
          </p:cNvPicPr>
          <p:nvPr/>
        </p:nvPicPr>
        <p:blipFill>
          <a:blip r:embed="rId4" cstate="print"/>
          <a:srcRect/>
          <a:stretch>
            <a:fillRect/>
          </a:stretch>
        </p:blipFill>
        <p:spPr bwMode="auto">
          <a:xfrm>
            <a:off x="0" y="304800"/>
            <a:ext cx="9144000" cy="1049764"/>
          </a:xfrm>
          <a:prstGeom prst="rect">
            <a:avLst/>
          </a:prstGeom>
          <a:noFill/>
          <a:ln w="9525">
            <a:noFill/>
            <a:miter lim="800000"/>
            <a:headEnd/>
            <a:tailEnd/>
          </a:ln>
        </p:spPr>
      </p:pic>
      <p:sp>
        <p:nvSpPr>
          <p:cNvPr id="8" name="TextBox 7"/>
          <p:cNvSpPr txBox="1"/>
          <p:nvPr/>
        </p:nvSpPr>
        <p:spPr>
          <a:xfrm rot="16200000">
            <a:off x="-1357789" y="3491390"/>
            <a:ext cx="4038602" cy="408623"/>
          </a:xfrm>
          <a:prstGeom prst="roundRect">
            <a:avLst>
              <a:gd name="adj" fmla="val 13327"/>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b="1" dirty="0" smtClean="0"/>
              <a:t>Disciplinary Core Ideas</a:t>
            </a:r>
            <a:endParaRPr lang="en-US" b="1" dirty="0"/>
          </a:p>
        </p:txBody>
      </p:sp>
      <p:pic>
        <p:nvPicPr>
          <p:cNvPr id="9" name="Picture 3"/>
          <p:cNvPicPr>
            <a:picLocks noChangeAspect="1" noChangeArrowheads="1"/>
          </p:cNvPicPr>
          <p:nvPr/>
        </p:nvPicPr>
        <p:blipFill>
          <a:blip r:embed="rId3" cstate="print"/>
          <a:srcRect/>
          <a:stretch>
            <a:fillRect/>
          </a:stretch>
        </p:blipFill>
        <p:spPr bwMode="auto">
          <a:xfrm>
            <a:off x="1066800" y="3810000"/>
            <a:ext cx="1888718" cy="1905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push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52400"/>
            <a:ext cx="9144000" cy="1265238"/>
          </a:xfrm>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00356" name="Picture 4"/>
          <p:cNvPicPr>
            <a:picLocks noChangeAspect="1" noChangeArrowheads="1"/>
          </p:cNvPicPr>
          <p:nvPr/>
        </p:nvPicPr>
        <p:blipFill>
          <a:blip r:embed="rId3" cstate="print"/>
          <a:srcRect/>
          <a:stretch>
            <a:fillRect/>
          </a:stretch>
        </p:blipFill>
        <p:spPr bwMode="auto">
          <a:xfrm>
            <a:off x="0" y="304800"/>
            <a:ext cx="9144000" cy="1049764"/>
          </a:xfrm>
          <a:prstGeom prst="rect">
            <a:avLst/>
          </a:prstGeom>
          <a:noFill/>
          <a:ln w="9525">
            <a:noFill/>
            <a:miter lim="800000"/>
            <a:headEnd/>
            <a:tailEnd/>
          </a:ln>
        </p:spPr>
      </p:pic>
      <p:pic>
        <p:nvPicPr>
          <p:cNvPr id="110594" name="Picture 2"/>
          <p:cNvPicPr>
            <a:picLocks noChangeAspect="1" noChangeArrowheads="1"/>
          </p:cNvPicPr>
          <p:nvPr/>
        </p:nvPicPr>
        <p:blipFill>
          <a:blip r:embed="rId4" cstate="print"/>
          <a:srcRect/>
          <a:stretch>
            <a:fillRect/>
          </a:stretch>
        </p:blipFill>
        <p:spPr bwMode="auto">
          <a:xfrm>
            <a:off x="1066800" y="1752600"/>
            <a:ext cx="2057400" cy="2065164"/>
          </a:xfrm>
          <a:prstGeom prst="rect">
            <a:avLst/>
          </a:prstGeom>
          <a:noFill/>
          <a:ln w="9525">
            <a:noFill/>
            <a:miter lim="800000"/>
            <a:headEnd/>
            <a:tailEnd/>
          </a:ln>
        </p:spPr>
      </p:pic>
      <p:sp>
        <p:nvSpPr>
          <p:cNvPr id="11" name="Content Placeholder 2"/>
          <p:cNvSpPr txBox="1">
            <a:spLocks/>
          </p:cNvSpPr>
          <p:nvPr/>
        </p:nvSpPr>
        <p:spPr>
          <a:xfrm>
            <a:off x="3886200" y="1905000"/>
            <a:ext cx="4800600" cy="1524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600" b="1" i="0" u="none" strike="noStrike" kern="1200" cap="none" spc="0" normalizeH="0" baseline="0" noProof="0" dirty="0" smtClean="0">
                <a:ln>
                  <a:noFill/>
                </a:ln>
                <a:solidFill>
                  <a:schemeClr val="tx1"/>
                </a:solidFill>
                <a:effectLst/>
                <a:uLnTx/>
                <a:uFillTx/>
                <a:latin typeface="+mn-lt"/>
                <a:ea typeface="+mn-ea"/>
                <a:cs typeface="+mn-cs"/>
              </a:rPr>
              <a:t>Science and Engineering Practices</a:t>
            </a:r>
          </a:p>
          <a:p>
            <a:pPr lvl="1">
              <a:buFont typeface="Arial" pitchFamily="34" charset="0"/>
              <a:buChar char="•"/>
            </a:pPr>
            <a:r>
              <a:rPr lang="en-US" sz="2000" dirty="0" smtClean="0"/>
              <a:t>Defining an engineering problem</a:t>
            </a:r>
          </a:p>
          <a:p>
            <a:pPr lvl="1">
              <a:buFont typeface="Arial" pitchFamily="34" charset="0"/>
              <a:buChar char="•"/>
            </a:pPr>
            <a:r>
              <a:rPr lang="en-US" sz="2000" dirty="0" smtClean="0"/>
              <a:t>Developing possible solutions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p:txBody>
      </p:sp>
      <p:pic>
        <p:nvPicPr>
          <p:cNvPr id="110595" name="Picture 3"/>
          <p:cNvPicPr>
            <a:picLocks noChangeAspect="1" noChangeArrowheads="1"/>
          </p:cNvPicPr>
          <p:nvPr/>
        </p:nvPicPr>
        <p:blipFill>
          <a:blip r:embed="rId5" cstate="print"/>
          <a:srcRect/>
          <a:stretch>
            <a:fillRect/>
          </a:stretch>
        </p:blipFill>
        <p:spPr bwMode="auto">
          <a:xfrm>
            <a:off x="1219200" y="3886200"/>
            <a:ext cx="1790700" cy="1190625"/>
          </a:xfrm>
          <a:prstGeom prst="rect">
            <a:avLst/>
          </a:prstGeom>
          <a:noFill/>
          <a:ln w="9525">
            <a:noFill/>
            <a:miter lim="800000"/>
            <a:headEnd/>
            <a:tailEnd/>
          </a:ln>
        </p:spPr>
      </p:pic>
      <p:pic>
        <p:nvPicPr>
          <p:cNvPr id="110596" name="Picture 4"/>
          <p:cNvPicPr>
            <a:picLocks noChangeAspect="1" noChangeArrowheads="1"/>
          </p:cNvPicPr>
          <p:nvPr/>
        </p:nvPicPr>
        <p:blipFill>
          <a:blip r:embed="rId6" cstate="print"/>
          <a:srcRect/>
          <a:stretch>
            <a:fillRect/>
          </a:stretch>
        </p:blipFill>
        <p:spPr bwMode="auto">
          <a:xfrm>
            <a:off x="609600" y="5029200"/>
            <a:ext cx="3076575" cy="1057275"/>
          </a:xfrm>
          <a:prstGeom prst="rect">
            <a:avLst/>
          </a:prstGeom>
          <a:noFill/>
          <a:ln w="9525">
            <a:noFill/>
            <a:miter lim="800000"/>
            <a:headEnd/>
            <a:tailEnd/>
          </a:ln>
        </p:spPr>
      </p:pic>
      <p:sp>
        <p:nvSpPr>
          <p:cNvPr id="13" name="Content Placeholder 2"/>
          <p:cNvSpPr txBox="1">
            <a:spLocks/>
          </p:cNvSpPr>
          <p:nvPr/>
        </p:nvSpPr>
        <p:spPr>
          <a:xfrm>
            <a:off x="3962400" y="4191000"/>
            <a:ext cx="4800600" cy="1676400"/>
          </a:xfrm>
          <a:prstGeom prst="rect">
            <a:avLst/>
          </a:prstGeom>
        </p:spPr>
        <p:txBody>
          <a:bodyPr vert="horz" lIns="91440" tIns="45720" rIns="91440" bIns="45720" rtlCol="0">
            <a:normAutofit fontScale="92500" lnSpcReduction="20000"/>
          </a:bodyPr>
          <a:lstStyle/>
          <a:p>
            <a:pPr marL="342900" indent="-342900">
              <a:spcBef>
                <a:spcPct val="20000"/>
              </a:spcBef>
            </a:pPr>
            <a:r>
              <a:rPr lang="en-US" sz="2800" b="1" dirty="0" smtClean="0"/>
              <a:t>Crosscutting Concepts</a:t>
            </a:r>
          </a:p>
          <a:p>
            <a:pPr lvl="1">
              <a:buFont typeface="Arial" pitchFamily="34" charset="0"/>
              <a:buChar char="•"/>
            </a:pPr>
            <a:r>
              <a:rPr lang="en-US" sz="2200" dirty="0" smtClean="0"/>
              <a:t>Links Among Engineering, Technology, Science, and Society</a:t>
            </a:r>
          </a:p>
          <a:p>
            <a:pPr lvl="1">
              <a:buFont typeface="Arial" pitchFamily="34" charset="0"/>
              <a:buChar char="•"/>
            </a:pPr>
            <a:r>
              <a:rPr lang="en-US" sz="2200" dirty="0" smtClean="0"/>
              <a:t>Influence of engineering, technology, and science on society and the natural world</a:t>
            </a:r>
            <a:r>
              <a:rPr kumimoji="0" lang="en-US" sz="22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endParaRPr>
          </a:p>
        </p:txBody>
      </p:sp>
    </p:spTree>
  </p:cSld>
  <p:clrMapOvr>
    <a:masterClrMapping/>
  </p:clrMapOvr>
  <p:transition>
    <p:push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656173" y="2026508"/>
            <a:ext cx="2487827" cy="392121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0" y="2057400"/>
            <a:ext cx="4267200" cy="1970046"/>
          </a:xfrm>
        </p:spPr>
        <p:txBody>
          <a:bodyPr>
            <a:normAutofit/>
          </a:bodyPr>
          <a:lstStyle/>
          <a:p>
            <a:r>
              <a:rPr lang="en-US" b="1" dirty="0" smtClean="0">
                <a:effectLst>
                  <a:outerShdw blurRad="38100" dist="38100" dir="2700000" algn="tl">
                    <a:srgbClr val="000000">
                      <a:alpha val="43137"/>
                    </a:srgbClr>
                  </a:outerShdw>
                </a:effectLst>
              </a:rPr>
              <a:t>Lesson 4:</a:t>
            </a:r>
            <a:r>
              <a:rPr lang="en-US" dirty="0" smtClean="0"/>
              <a:t/>
            </a:r>
            <a:br>
              <a:rPr lang="en-US" dirty="0" smtClean="0"/>
            </a:br>
            <a:r>
              <a:rPr lang="en-US" dirty="0" smtClean="0"/>
              <a:t>From a Different Perspective</a:t>
            </a:r>
            <a:endParaRPr lang="en-US" dirty="0"/>
          </a:p>
        </p:txBody>
      </p:sp>
      <p:pic>
        <p:nvPicPr>
          <p:cNvPr id="16385" name="Picture 1"/>
          <p:cNvPicPr>
            <a:picLocks noChangeAspect="1" noChangeArrowheads="1"/>
          </p:cNvPicPr>
          <p:nvPr/>
        </p:nvPicPr>
        <p:blipFill>
          <a:blip r:embed="rId2" cstate="print"/>
          <a:srcRect t="16442" b="11896"/>
          <a:stretch>
            <a:fillRect/>
          </a:stretch>
        </p:blipFill>
        <p:spPr bwMode="auto">
          <a:xfrm>
            <a:off x="0" y="0"/>
            <a:ext cx="9144000" cy="1935126"/>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304800" y="762000"/>
            <a:ext cx="4114800" cy="5254926"/>
          </a:xfrm>
          <a:prstGeom prst="rect">
            <a:avLst/>
          </a:prstGeom>
          <a:ln>
            <a:noFill/>
          </a:ln>
          <a:effectLst>
            <a:outerShdw blurRad="292100" dist="139700" dir="2700000" algn="tl" rotWithShape="0">
              <a:srgbClr val="333333">
                <a:alpha val="65000"/>
              </a:srgbClr>
            </a:outerShdw>
          </a:effectLst>
        </p:spPr>
      </p:pic>
      <p:pic>
        <p:nvPicPr>
          <p:cNvPr id="47105" name="Picture 1"/>
          <p:cNvPicPr>
            <a:picLocks noChangeAspect="1" noChangeArrowheads="1"/>
          </p:cNvPicPr>
          <p:nvPr/>
        </p:nvPicPr>
        <p:blipFill>
          <a:blip r:embed="rId4" cstate="print"/>
          <a:srcRect/>
          <a:stretch>
            <a:fillRect/>
          </a:stretch>
        </p:blipFill>
        <p:spPr bwMode="auto">
          <a:xfrm>
            <a:off x="4621402" y="4038600"/>
            <a:ext cx="4251135" cy="1447799"/>
          </a:xfrm>
          <a:prstGeom prst="rect">
            <a:avLst/>
          </a:prstGeom>
          <a:noFill/>
          <a:ln w="9525">
            <a:noFill/>
            <a:miter lim="800000"/>
            <a:headEnd/>
            <a:tailEnd/>
          </a:ln>
        </p:spPr>
      </p:pic>
    </p:spTree>
    <p:extLst>
      <p:ext uri="{BB962C8B-B14F-4D97-AF65-F5344CB8AC3E}">
        <p14:creationId xmlns:p14="http://schemas.microsoft.com/office/powerpoint/2010/main" val="3279964654"/>
      </p:ext>
    </p:extLst>
  </p:cSld>
  <p:clrMapOvr>
    <a:masterClrMapping/>
  </p:clrMapOvr>
  <p:transition spd="med">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pPr/>
              <a:t>29</a:t>
            </a:fld>
            <a:endParaRPr lang="en-US" dirty="0"/>
          </a:p>
        </p:txBody>
      </p:sp>
      <p:sp>
        <p:nvSpPr>
          <p:cNvPr id="10" name="Date Placeholder 9"/>
          <p:cNvSpPr>
            <a:spLocks noGrp="1"/>
          </p:cNvSpPr>
          <p:nvPr>
            <p:ph type="dt" sz="half" idx="10"/>
          </p:nvPr>
        </p:nvSpPr>
        <p:spPr/>
        <p:txBody>
          <a:bodyPr/>
          <a:lstStyle/>
          <a:p>
            <a:fld id="{19A47EEA-E5FA-4337-BBF0-977E8B555309}" type="datetime1">
              <a:rPr lang="en-US" smtClean="0"/>
              <a:pPr/>
              <a:t>3/3/2014</a:t>
            </a:fld>
            <a:endParaRPr lang="en-US"/>
          </a:p>
        </p:txBody>
      </p:sp>
      <p:sp>
        <p:nvSpPr>
          <p:cNvPr id="11" name="Title 1"/>
          <p:cNvSpPr txBox="1">
            <a:spLocks/>
          </p:cNvSpPr>
          <p:nvPr/>
        </p:nvSpPr>
        <p:spPr>
          <a:xfrm>
            <a:off x="228599" y="236331"/>
            <a:ext cx="8724015" cy="777461"/>
          </a:xfrm>
          <a:prstGeom prst="rect">
            <a:avLst/>
          </a:prstGeom>
          <a:solidFill>
            <a:schemeClr val="bg1"/>
          </a:solidFill>
        </p:spPr>
        <p:txBody>
          <a:bodyPr vert="horz" lIns="91440" tIns="45720" rIns="91440" bIns="45720" rtlCol="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accent1"/>
                </a:solidFill>
                <a:effectLst/>
                <a:uLnTx/>
                <a:uFillTx/>
                <a:latin typeface="+mj-lt"/>
                <a:ea typeface="+mj-ea"/>
                <a:cs typeface="+mj-cs"/>
              </a:rPr>
              <a:t>Lesson 4: </a:t>
            </a:r>
            <a:r>
              <a:rPr kumimoji="0" lang="en-US" sz="3600" b="1" i="0" u="none" strike="noStrike" kern="1200" cap="none" spc="0" normalizeH="0" baseline="0" noProof="0" dirty="0" smtClean="0">
                <a:ln>
                  <a:noFill/>
                </a:ln>
                <a:solidFill>
                  <a:schemeClr val="tx2"/>
                </a:solidFill>
                <a:effectLst/>
                <a:uLnTx/>
                <a:uFillTx/>
                <a:latin typeface="+mj-lt"/>
                <a:ea typeface="+mj-ea"/>
                <a:cs typeface="+mj-cs"/>
              </a:rPr>
              <a:t>From a Different Perspective</a:t>
            </a:r>
            <a:endParaRPr kumimoji="0" lang="en-US" sz="4000" b="1" i="0" u="none" strike="noStrike" kern="1200" cap="none" spc="0" normalizeH="0" baseline="0" noProof="0" dirty="0">
              <a:ln>
                <a:noFill/>
              </a:ln>
              <a:solidFill>
                <a:schemeClr val="tx2"/>
              </a:solidFill>
              <a:effectLst/>
              <a:uLnTx/>
              <a:uFillTx/>
              <a:latin typeface="+mj-lt"/>
              <a:ea typeface="+mj-ea"/>
              <a:cs typeface="+mj-cs"/>
            </a:endParaRPr>
          </a:p>
        </p:txBody>
      </p:sp>
      <p:pic>
        <p:nvPicPr>
          <p:cNvPr id="46082" name="Picture 2"/>
          <p:cNvPicPr>
            <a:picLocks noChangeAspect="1" noChangeArrowheads="1"/>
          </p:cNvPicPr>
          <p:nvPr/>
        </p:nvPicPr>
        <p:blipFill>
          <a:blip r:embed="rId2" cstate="print"/>
          <a:srcRect/>
          <a:stretch>
            <a:fillRect/>
          </a:stretch>
        </p:blipFill>
        <p:spPr bwMode="auto">
          <a:xfrm>
            <a:off x="276446" y="1123556"/>
            <a:ext cx="8611644" cy="3525140"/>
          </a:xfrm>
          <a:prstGeom prst="rect">
            <a:avLst/>
          </a:prstGeom>
          <a:noFill/>
          <a:ln w="9525">
            <a:noFill/>
            <a:miter lim="800000"/>
            <a:headEnd/>
            <a:tailEnd/>
          </a:ln>
        </p:spPr>
      </p:pic>
      <p:pic>
        <p:nvPicPr>
          <p:cNvPr id="46083" name="Picture 3"/>
          <p:cNvPicPr>
            <a:picLocks noChangeAspect="1" noChangeArrowheads="1"/>
          </p:cNvPicPr>
          <p:nvPr/>
        </p:nvPicPr>
        <p:blipFill>
          <a:blip r:embed="rId3" cstate="print"/>
          <a:srcRect/>
          <a:stretch>
            <a:fillRect/>
          </a:stretch>
        </p:blipFill>
        <p:spPr bwMode="auto">
          <a:xfrm>
            <a:off x="4667693" y="4304525"/>
            <a:ext cx="4228990" cy="2199813"/>
          </a:xfrm>
          <a:prstGeom prst="rect">
            <a:avLst/>
          </a:prstGeom>
          <a:noFill/>
          <a:ln w="9525">
            <a:noFill/>
            <a:miter lim="800000"/>
            <a:headEnd/>
            <a:tailEnd/>
          </a:ln>
        </p:spPr>
      </p:pic>
      <p:pic>
        <p:nvPicPr>
          <p:cNvPr id="46084" name="Picture 4"/>
          <p:cNvPicPr>
            <a:picLocks noChangeAspect="1" noChangeArrowheads="1"/>
          </p:cNvPicPr>
          <p:nvPr/>
        </p:nvPicPr>
        <p:blipFill>
          <a:blip r:embed="rId4" cstate="print"/>
          <a:srcRect/>
          <a:stretch>
            <a:fillRect/>
          </a:stretch>
        </p:blipFill>
        <p:spPr bwMode="auto">
          <a:xfrm>
            <a:off x="408438" y="4542196"/>
            <a:ext cx="2499123" cy="1188742"/>
          </a:xfrm>
          <a:prstGeom prst="rect">
            <a:avLst/>
          </a:prstGeom>
          <a:noFill/>
          <a:ln w="9525">
            <a:noFill/>
            <a:miter lim="800000"/>
            <a:headEnd/>
            <a:tailEnd/>
          </a:ln>
        </p:spPr>
      </p:pic>
      <p:pic>
        <p:nvPicPr>
          <p:cNvPr id="12" name="Picture 11" descr="US Fish and Wildlife Logo.PNG"/>
          <p:cNvPicPr/>
          <p:nvPr/>
        </p:nvPicPr>
        <p:blipFill>
          <a:blip r:embed="rId5" cstate="print"/>
          <a:stretch>
            <a:fillRect/>
          </a:stretch>
        </p:blipFill>
        <p:spPr>
          <a:xfrm>
            <a:off x="2840664" y="4749210"/>
            <a:ext cx="1328057" cy="1447800"/>
          </a:xfrm>
          <a:prstGeom prst="rect">
            <a:avLst/>
          </a:prstGeom>
          <a:ln>
            <a:solidFill>
              <a:schemeClr val="tx1"/>
            </a:solidFill>
          </a:ln>
          <a:effectLst>
            <a:outerShdw blurRad="292100" dist="139700" dir="2700000" algn="tl" rotWithShape="0">
              <a:srgbClr val="333333">
                <a:alpha val="65000"/>
              </a:srgbClr>
            </a:outerShdw>
          </a:effectLst>
        </p:spPr>
      </p:pic>
      <p:pic>
        <p:nvPicPr>
          <p:cNvPr id="13" name="Picture 6" descr="http://1.bp.blogspot.com/_HATZa6zYaU4/TP21LFERP9I/AAAAAAAAEWg/rE8S2-LGX30/s1600/chakuoka%252B1.jpg"/>
          <p:cNvPicPr>
            <a:picLocks noChangeAspect="1" noChangeArrowheads="1"/>
          </p:cNvPicPr>
          <p:nvPr/>
        </p:nvPicPr>
        <p:blipFill>
          <a:blip r:embed="rId6" cstate="print"/>
          <a:srcRect/>
          <a:stretch>
            <a:fillRect/>
          </a:stretch>
        </p:blipFill>
        <p:spPr bwMode="auto">
          <a:xfrm>
            <a:off x="221513" y="5780568"/>
            <a:ext cx="1378532" cy="620233"/>
          </a:xfrm>
          <a:prstGeom prst="rect">
            <a:avLst/>
          </a:prstGeom>
          <a:noFill/>
          <a:effectLst>
            <a:softEdge rad="31750"/>
          </a:effectLst>
        </p:spPr>
      </p:pic>
      <p:pic>
        <p:nvPicPr>
          <p:cNvPr id="14" name="Picture 13" descr="The Kikapu.PNG"/>
          <p:cNvPicPr/>
          <p:nvPr/>
        </p:nvPicPr>
        <p:blipFill>
          <a:blip r:embed="rId7" cstate="print"/>
          <a:stretch>
            <a:fillRect/>
          </a:stretch>
        </p:blipFill>
        <p:spPr>
          <a:xfrm>
            <a:off x="907312" y="5752212"/>
            <a:ext cx="1825256" cy="670957"/>
          </a:xfrm>
          <a:prstGeom prst="rect">
            <a:avLst/>
          </a:prstGeom>
          <a:ln>
            <a:noFill/>
          </a:ln>
          <a:effectLst>
            <a:outerShdw blurRad="190500" algn="tl" rotWithShape="0">
              <a:srgbClr val="000000">
                <a:alpha val="70000"/>
              </a:srgbClr>
            </a:outerShdw>
            <a:softEdge rad="63500"/>
          </a:effectLst>
        </p:spPr>
      </p:pic>
    </p:spTree>
    <p:extLst>
      <p:ext uri="{BB962C8B-B14F-4D97-AF65-F5344CB8AC3E}">
        <p14:creationId xmlns:p14="http://schemas.microsoft.com/office/powerpoint/2010/main" val="1223145984"/>
      </p:ext>
    </p:extLst>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063" y="3124200"/>
            <a:ext cx="2849137" cy="1447800"/>
          </a:xfrm>
        </p:spPr>
        <p:txBody>
          <a:bodyPr>
            <a:noAutofit/>
          </a:bodyPr>
          <a:lstStyle/>
          <a:p>
            <a:pPr lvl="0">
              <a:spcBef>
                <a:spcPts val="0"/>
              </a:spcBef>
            </a:pPr>
            <a:r>
              <a:rPr lang="en-US" sz="3600" b="1" spc="70" dirty="0" smtClean="0">
                <a:solidFill>
                  <a:prstClr val="white"/>
                </a:solidFill>
              </a:rPr>
              <a:t>modern relevant</a:t>
            </a:r>
            <a:br>
              <a:rPr lang="en-US" sz="3600" b="1" spc="70" dirty="0" smtClean="0">
                <a:solidFill>
                  <a:prstClr val="white"/>
                </a:solidFill>
              </a:rPr>
            </a:br>
            <a:r>
              <a:rPr lang="en-US" sz="3600" b="1" spc="70" dirty="0" smtClean="0">
                <a:solidFill>
                  <a:prstClr val="white"/>
                </a:solidFill>
              </a:rPr>
              <a:t>engaging </a:t>
            </a:r>
            <a:endParaRPr lang="en-US" sz="3200" dirty="0"/>
          </a:p>
        </p:txBody>
      </p:sp>
      <p:sp>
        <p:nvSpPr>
          <p:cNvPr id="3" name="Text Placeholder 2"/>
          <p:cNvSpPr>
            <a:spLocks noGrp="1"/>
          </p:cNvSpPr>
          <p:nvPr>
            <p:ph type="body" sz="quarter" idx="14"/>
          </p:nvPr>
        </p:nvSpPr>
        <p:spPr>
          <a:xfrm>
            <a:off x="5257800" y="304800"/>
            <a:ext cx="3886200" cy="838200"/>
          </a:xfrm>
        </p:spPr>
        <p:txBody>
          <a:bodyPr/>
          <a:lstStyle/>
          <a:p>
            <a:r>
              <a:rPr lang="en-US" dirty="0" smtClean="0">
                <a:solidFill>
                  <a:prstClr val="white">
                    <a:lumMod val="65000"/>
                  </a:prstClr>
                </a:solidFill>
              </a:rPr>
              <a:t>California Education and the Environment Curriculum</a:t>
            </a:r>
            <a:endParaRPr lang="en-US" dirty="0">
              <a:solidFill>
                <a:prstClr val="white">
                  <a:lumMod val="65000"/>
                </a:prstClr>
              </a:solidFill>
            </a:endParaRPr>
          </a:p>
          <a:p>
            <a:endParaRPr lang="en-US" dirty="0"/>
          </a:p>
        </p:txBody>
      </p:sp>
      <p:sp>
        <p:nvSpPr>
          <p:cNvPr id="4" name="TextBox 3"/>
          <p:cNvSpPr txBox="1"/>
          <p:nvPr/>
        </p:nvSpPr>
        <p:spPr>
          <a:xfrm>
            <a:off x="4419600" y="1282262"/>
            <a:ext cx="4512528" cy="1295400"/>
          </a:xfrm>
          <a:prstGeom prst="rect">
            <a:avLst/>
          </a:prstGeom>
          <a:noFill/>
        </p:spPr>
        <p:txBody>
          <a:bodyPr wrap="square" rtlCol="0">
            <a:normAutofit/>
          </a:bodyPr>
          <a:lstStyle/>
          <a:p>
            <a:r>
              <a:rPr lang="en-US" sz="3600" b="1" dirty="0">
                <a:solidFill>
                  <a:schemeClr val="bg1">
                    <a:lumMod val="95000"/>
                  </a:schemeClr>
                </a:solidFill>
              </a:rPr>
              <a:t>Written for </a:t>
            </a:r>
            <a:r>
              <a:rPr lang="en-US" sz="3600" b="1" dirty="0" smtClean="0">
                <a:solidFill>
                  <a:schemeClr val="bg1">
                    <a:lumMod val="95000"/>
                  </a:schemeClr>
                </a:solidFill>
              </a:rPr>
              <a:t>the        21</a:t>
            </a:r>
            <a:r>
              <a:rPr lang="en-US" sz="3600" b="1" baseline="30000" dirty="0" smtClean="0">
                <a:solidFill>
                  <a:schemeClr val="bg1">
                    <a:lumMod val="95000"/>
                  </a:schemeClr>
                </a:solidFill>
              </a:rPr>
              <a:t>st</a:t>
            </a:r>
            <a:r>
              <a:rPr lang="en-US" sz="3600" b="1" dirty="0" smtClean="0">
                <a:solidFill>
                  <a:schemeClr val="bg1">
                    <a:lumMod val="95000"/>
                  </a:schemeClr>
                </a:solidFill>
              </a:rPr>
              <a:t> Century</a:t>
            </a:r>
            <a:endParaRPr lang="en-US" sz="3600" b="1" dirty="0">
              <a:solidFill>
                <a:schemeClr val="bg1">
                  <a:lumMod val="95000"/>
                </a:schemeClr>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533400"/>
            <a:ext cx="3886200" cy="5029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42671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Support </a:t>
            </a:r>
            <a:r>
              <a:rPr lang="en-US" b="1" dirty="0" smtClean="0"/>
              <a:t>English Language Learners </a:t>
            </a:r>
            <a:r>
              <a:rPr lang="en-US" dirty="0" smtClean="0"/>
              <a:t>with </a:t>
            </a:r>
            <a:r>
              <a:rPr lang="en-US" b="1" dirty="0" smtClean="0"/>
              <a:t>daily</a:t>
            </a:r>
            <a:r>
              <a:rPr lang="en-US" dirty="0" smtClean="0"/>
              <a:t> practice  using Academic Vocabulary, Reading, Writing, Listening and Speaking</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75000"/>
                  </a:srgbClr>
                </a:solidFill>
              </a:rPr>
              <a:pPr/>
              <a:t>30</a:t>
            </a:fld>
            <a:endParaRPr lang="en-US" dirty="0">
              <a:solidFill>
                <a:srgbClr val="8BAA00">
                  <a:lumMod val="75000"/>
                </a:srgbClr>
              </a:solidFill>
            </a:endParaRPr>
          </a:p>
        </p:txBody>
      </p:sp>
      <p:pic>
        <p:nvPicPr>
          <p:cNvPr id="3074" name="Picture 2"/>
          <p:cNvPicPr>
            <a:picLocks noChangeAspect="1" noChangeArrowheads="1"/>
          </p:cNvPicPr>
          <p:nvPr/>
        </p:nvPicPr>
        <p:blipFill>
          <a:blip r:embed="rId2" cstate="print"/>
          <a:srcRect/>
          <a:stretch>
            <a:fillRect/>
          </a:stretch>
        </p:blipFill>
        <p:spPr bwMode="auto">
          <a:xfrm>
            <a:off x="1098373" y="2631936"/>
            <a:ext cx="7328936" cy="3157789"/>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1055986" y="495477"/>
            <a:ext cx="8088014" cy="83905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40960"/>
            <a:ext cx="8458200" cy="4620682"/>
          </a:xfrm>
        </p:spPr>
        <p:txBody>
          <a:bodyPr>
            <a:normAutofit/>
          </a:bodyPr>
          <a:lstStyle/>
          <a:p>
            <a:r>
              <a:rPr lang="en-US" sz="2800" dirty="0" smtClean="0"/>
              <a:t>Students build background knowledge about the Rio Grande watershed and discuss issues of water quantity and water quality.</a:t>
            </a:r>
            <a:endParaRPr lang="en-US" sz="2800" dirty="0"/>
          </a:p>
        </p:txBody>
      </p:sp>
      <p:sp>
        <p:nvSpPr>
          <p:cNvPr id="4" name="Slide Number Placeholder 3"/>
          <p:cNvSpPr>
            <a:spLocks noGrp="1"/>
          </p:cNvSpPr>
          <p:nvPr>
            <p:ph type="sldNum" sz="quarter" idx="12"/>
          </p:nvPr>
        </p:nvSpPr>
        <p:spPr/>
        <p:txBody>
          <a:bodyPr/>
          <a:lstStyle/>
          <a:p>
            <a:fld id="{9CD8D479-8942-46E8-A226-A4E01F7A105C}" type="slidenum">
              <a:rPr lang="en-US" smtClean="0"/>
              <a:pPr/>
              <a:t>31</a:t>
            </a:fld>
            <a:endParaRPr lang="en-US" dirty="0"/>
          </a:p>
        </p:txBody>
      </p:sp>
      <p:sp>
        <p:nvSpPr>
          <p:cNvPr id="5" name="Title 1"/>
          <p:cNvSpPr>
            <a:spLocks noGrp="1"/>
          </p:cNvSpPr>
          <p:nvPr>
            <p:ph type="title"/>
          </p:nvPr>
        </p:nvSpPr>
        <p:spPr>
          <a:xfrm>
            <a:off x="1057520" y="155317"/>
            <a:ext cx="7028962" cy="779827"/>
          </a:xfrm>
        </p:spPr>
        <p:txBody>
          <a:bodyPr/>
          <a:lstStyle/>
          <a:p>
            <a:r>
              <a:rPr lang="en-US" b="1" dirty="0" smtClean="0"/>
              <a:t>Lesson 4: </a:t>
            </a:r>
            <a:r>
              <a:rPr lang="en-US" sz="3200" b="1" dirty="0" smtClean="0">
                <a:solidFill>
                  <a:schemeClr val="tx2"/>
                </a:solidFill>
              </a:rPr>
              <a:t>From a Different Perspective</a:t>
            </a:r>
            <a:endParaRPr lang="en-US" b="1" dirty="0">
              <a:solidFill>
                <a:schemeClr val="tx2"/>
              </a:solidFill>
            </a:endParaRPr>
          </a:p>
        </p:txBody>
      </p:sp>
      <p:pic>
        <p:nvPicPr>
          <p:cNvPr id="9" name="Picture 2"/>
          <p:cNvPicPr>
            <a:picLocks noChangeAspect="1" noChangeArrowheads="1"/>
          </p:cNvPicPr>
          <p:nvPr/>
        </p:nvPicPr>
        <p:blipFill>
          <a:blip r:embed="rId2" cstate="print"/>
          <a:srcRect l="47009" t="29090" r="775" b="30243"/>
          <a:stretch>
            <a:fillRect/>
          </a:stretch>
        </p:blipFill>
        <p:spPr bwMode="auto">
          <a:xfrm>
            <a:off x="1239620" y="2309271"/>
            <a:ext cx="5165192" cy="3804375"/>
          </a:xfrm>
          <a:prstGeom prst="rect">
            <a:avLst/>
          </a:prstGeom>
          <a:ln>
            <a:noFill/>
          </a:ln>
          <a:effectLst>
            <a:outerShdw blurRad="292100" dist="139700" dir="2700000" algn="tl" rotWithShape="0">
              <a:srgbClr val="333333">
                <a:alpha val="65000"/>
              </a:srgbClr>
            </a:outerShdw>
          </a:effectLst>
        </p:spPr>
      </p:pic>
      <p:pic>
        <p:nvPicPr>
          <p:cNvPr id="47106" name="Picture 2"/>
          <p:cNvPicPr>
            <a:picLocks noChangeAspect="1" noChangeArrowheads="1"/>
          </p:cNvPicPr>
          <p:nvPr/>
        </p:nvPicPr>
        <p:blipFill>
          <a:blip r:embed="rId3" cstate="print"/>
          <a:srcRect/>
          <a:stretch>
            <a:fillRect/>
          </a:stretch>
        </p:blipFill>
        <p:spPr bwMode="auto">
          <a:xfrm>
            <a:off x="6002203" y="2057400"/>
            <a:ext cx="2955487" cy="391278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371600" y="5105400"/>
            <a:ext cx="2424023" cy="707886"/>
          </a:xfrm>
          <a:prstGeom prst="rect">
            <a:avLst/>
          </a:prstGeom>
          <a:noFill/>
        </p:spPr>
        <p:txBody>
          <a:bodyPr wrap="square" rtlCol="0">
            <a:spAutoFit/>
          </a:bodyPr>
          <a:lstStyle/>
          <a:p>
            <a:pPr algn="ctr"/>
            <a:r>
              <a:rPr lang="en-US" sz="2000" b="1" dirty="0" smtClean="0"/>
              <a:t>Water Quantity vs.</a:t>
            </a:r>
          </a:p>
          <a:p>
            <a:pPr algn="ctr"/>
            <a:r>
              <a:rPr lang="en-US" sz="2000" b="1" dirty="0" smtClean="0"/>
              <a:t>Water Quality</a:t>
            </a:r>
            <a:endParaRPr lang="en-US" sz="2000" b="1" dirty="0"/>
          </a:p>
        </p:txBody>
      </p:sp>
      <p:sp>
        <p:nvSpPr>
          <p:cNvPr id="13" name="TextBox 12"/>
          <p:cNvSpPr txBox="1"/>
          <p:nvPr/>
        </p:nvSpPr>
        <p:spPr>
          <a:xfrm>
            <a:off x="3516701" y="2507413"/>
            <a:ext cx="2424023" cy="523220"/>
          </a:xfrm>
          <a:prstGeom prst="rect">
            <a:avLst/>
          </a:prstGeom>
          <a:noFill/>
        </p:spPr>
        <p:txBody>
          <a:bodyPr wrap="square" rtlCol="0">
            <a:spAutoFit/>
          </a:bodyPr>
          <a:lstStyle/>
          <a:p>
            <a:pPr algn="ctr"/>
            <a:r>
              <a:rPr lang="en-US" sz="2800" b="1" dirty="0" smtClean="0">
                <a:effectLst>
                  <a:glow rad="228600">
                    <a:schemeClr val="accent6">
                      <a:satMod val="175000"/>
                      <a:alpha val="40000"/>
                    </a:schemeClr>
                  </a:glow>
                </a:effectLst>
              </a:rPr>
              <a:t>1944 Treaty </a:t>
            </a:r>
            <a:endParaRPr lang="en-US" sz="2800" b="1" dirty="0">
              <a:effectLst>
                <a:glow rad="228600">
                  <a:schemeClr val="accent6">
                    <a:satMod val="175000"/>
                    <a:alpha val="40000"/>
                  </a:schemeClr>
                </a:glow>
              </a:effectLst>
            </a:endParaRPr>
          </a:p>
        </p:txBody>
      </p:sp>
    </p:spTree>
    <p:extLst>
      <p:ext uri="{BB962C8B-B14F-4D97-AF65-F5344CB8AC3E}">
        <p14:creationId xmlns:p14="http://schemas.microsoft.com/office/powerpoint/2010/main" val="1445373774"/>
      </p:ext>
    </p:extLst>
  </p:cSld>
  <p:clrMapOvr>
    <a:masterClrMapping/>
  </p:clrMapOvr>
  <p:transition spd="med">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74" y="940960"/>
            <a:ext cx="7140951" cy="4620682"/>
          </a:xfrm>
        </p:spPr>
        <p:txBody>
          <a:bodyPr/>
          <a:lstStyle/>
          <a:p>
            <a:pPr>
              <a:buNone/>
            </a:pP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pPr/>
              <a:t>32</a:t>
            </a:fld>
            <a:endParaRPr lang="en-US" dirty="0"/>
          </a:p>
        </p:txBody>
      </p:sp>
      <p:sp>
        <p:nvSpPr>
          <p:cNvPr id="5" name="Title 1"/>
          <p:cNvSpPr>
            <a:spLocks noGrp="1"/>
          </p:cNvSpPr>
          <p:nvPr>
            <p:ph type="title"/>
          </p:nvPr>
        </p:nvSpPr>
        <p:spPr>
          <a:xfrm>
            <a:off x="1057520" y="155317"/>
            <a:ext cx="7028962" cy="779827"/>
          </a:xfrm>
        </p:spPr>
        <p:txBody>
          <a:bodyPr/>
          <a:lstStyle/>
          <a:p>
            <a:r>
              <a:rPr lang="en-US" b="1" dirty="0" smtClean="0"/>
              <a:t>Lesson 4: </a:t>
            </a:r>
            <a:r>
              <a:rPr lang="en-US" sz="3200" b="1" dirty="0" smtClean="0">
                <a:solidFill>
                  <a:schemeClr val="tx2"/>
                </a:solidFill>
              </a:rPr>
              <a:t>From a Different Perspective</a:t>
            </a:r>
            <a:endParaRPr lang="en-US" b="1" dirty="0">
              <a:solidFill>
                <a:schemeClr val="tx2"/>
              </a:solidFill>
            </a:endParaRPr>
          </a:p>
        </p:txBody>
      </p:sp>
      <p:pic>
        <p:nvPicPr>
          <p:cNvPr id="48131" name="Picture 3"/>
          <p:cNvPicPr>
            <a:picLocks noChangeAspect="1" noChangeArrowheads="1"/>
          </p:cNvPicPr>
          <p:nvPr/>
        </p:nvPicPr>
        <p:blipFill>
          <a:blip r:embed="rId2" cstate="print"/>
          <a:srcRect l="2097" t="4994"/>
          <a:stretch>
            <a:fillRect/>
          </a:stretch>
        </p:blipFill>
        <p:spPr bwMode="auto">
          <a:xfrm>
            <a:off x="1056197" y="888521"/>
            <a:ext cx="7923901" cy="1606163"/>
          </a:xfrm>
          <a:prstGeom prst="rect">
            <a:avLst/>
          </a:prstGeom>
          <a:noFill/>
          <a:ln w="9525">
            <a:noFill/>
            <a:miter lim="800000"/>
            <a:headEnd/>
            <a:tailEnd/>
          </a:ln>
        </p:spPr>
      </p:pic>
      <p:pic>
        <p:nvPicPr>
          <p:cNvPr id="48132" name="Picture 4"/>
          <p:cNvPicPr>
            <a:picLocks noChangeAspect="1" noChangeArrowheads="1"/>
          </p:cNvPicPr>
          <p:nvPr/>
        </p:nvPicPr>
        <p:blipFill>
          <a:blip r:embed="rId3" cstate="print"/>
          <a:srcRect/>
          <a:stretch>
            <a:fillRect/>
          </a:stretch>
        </p:blipFill>
        <p:spPr bwMode="auto">
          <a:xfrm>
            <a:off x="6081623" y="2895215"/>
            <a:ext cx="2681805" cy="3074265"/>
          </a:xfrm>
          <a:prstGeom prst="rect">
            <a:avLst/>
          </a:prstGeom>
          <a:ln>
            <a:noFill/>
          </a:ln>
          <a:effectLst>
            <a:outerShdw blurRad="292100" dist="139700" dir="2700000" algn="tl" rotWithShape="0">
              <a:srgbClr val="333333">
                <a:alpha val="65000"/>
              </a:srgbClr>
            </a:outerShdw>
          </a:effectLst>
        </p:spPr>
      </p:pic>
      <p:pic>
        <p:nvPicPr>
          <p:cNvPr id="48133" name="Picture 5"/>
          <p:cNvPicPr>
            <a:picLocks noChangeAspect="1" noChangeArrowheads="1"/>
          </p:cNvPicPr>
          <p:nvPr/>
        </p:nvPicPr>
        <p:blipFill>
          <a:blip r:embed="rId4" cstate="print"/>
          <a:srcRect b="15554"/>
          <a:stretch>
            <a:fillRect/>
          </a:stretch>
        </p:blipFill>
        <p:spPr bwMode="auto">
          <a:xfrm>
            <a:off x="1078299" y="2454210"/>
            <a:ext cx="4908434" cy="4144998"/>
          </a:xfrm>
          <a:prstGeom prst="rect">
            <a:avLst/>
          </a:prstGeom>
          <a:noFill/>
          <a:ln w="9525">
            <a:noFill/>
            <a:miter lim="800000"/>
            <a:headEnd/>
            <a:tailEnd/>
          </a:ln>
        </p:spPr>
      </p:pic>
    </p:spTree>
    <p:extLst>
      <p:ext uri="{BB962C8B-B14F-4D97-AF65-F5344CB8AC3E}">
        <p14:creationId xmlns:p14="http://schemas.microsoft.com/office/powerpoint/2010/main" val="1099636952"/>
      </p:ext>
    </p:extLst>
  </p:cSld>
  <p:clrMapOvr>
    <a:masterClrMapping/>
  </p:clrMapOvr>
  <p:transition spd="med">
    <p:pull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cstate="print"/>
          <a:srcRect l="2097" t="4994"/>
          <a:stretch>
            <a:fillRect/>
          </a:stretch>
        </p:blipFill>
        <p:spPr bwMode="auto">
          <a:xfrm>
            <a:off x="1056197" y="888521"/>
            <a:ext cx="7923901" cy="1606163"/>
          </a:xfrm>
          <a:prstGeom prst="rect">
            <a:avLst/>
          </a:prstGeom>
          <a:noFill/>
          <a:ln w="9525">
            <a:noFill/>
            <a:miter lim="800000"/>
            <a:headEnd/>
            <a:tailEnd/>
          </a:ln>
        </p:spPr>
      </p:pic>
      <p:pic>
        <p:nvPicPr>
          <p:cNvPr id="49156" name="Picture 4"/>
          <p:cNvPicPr>
            <a:picLocks noChangeAspect="1" noChangeArrowheads="1"/>
          </p:cNvPicPr>
          <p:nvPr/>
        </p:nvPicPr>
        <p:blipFill>
          <a:blip r:embed="rId3" cstate="print"/>
          <a:srcRect/>
          <a:stretch>
            <a:fillRect/>
          </a:stretch>
        </p:blipFill>
        <p:spPr bwMode="auto">
          <a:xfrm rot="300591">
            <a:off x="1293513" y="2659092"/>
            <a:ext cx="6444382" cy="3219508"/>
          </a:xfrm>
          <a:prstGeom prst="rect">
            <a:avLst/>
          </a:prstGeom>
          <a:ln>
            <a:solidFill>
              <a:schemeClr val="tx1"/>
            </a:solidFill>
          </a:ln>
          <a:effectLst>
            <a:outerShdw blurRad="292100" dist="139700" dir="2700000" algn="tl" rotWithShape="0">
              <a:srgbClr val="333333">
                <a:alpha val="65000"/>
              </a:srgbClr>
            </a:outerShdw>
          </a:effectLst>
        </p:spPr>
      </p:pic>
      <p:pic>
        <p:nvPicPr>
          <p:cNvPr id="49155" name="Picture 3"/>
          <p:cNvPicPr>
            <a:picLocks noChangeAspect="1" noChangeArrowheads="1"/>
          </p:cNvPicPr>
          <p:nvPr/>
        </p:nvPicPr>
        <p:blipFill>
          <a:blip r:embed="rId4" cstate="print"/>
          <a:srcRect/>
          <a:stretch>
            <a:fillRect/>
          </a:stretch>
        </p:blipFill>
        <p:spPr bwMode="auto">
          <a:xfrm rot="21384103">
            <a:off x="2505913" y="2579470"/>
            <a:ext cx="6315733" cy="3105773"/>
          </a:xfrm>
          <a:prstGeom prst="rect">
            <a:avLst/>
          </a:prstGeom>
          <a:ln>
            <a:solidFill>
              <a:schemeClr val="tx1"/>
            </a:solid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9CD8D479-8942-46E8-A226-A4E01F7A105C}" type="slidenum">
              <a:rPr lang="en-US" smtClean="0"/>
              <a:pPr/>
              <a:t>33</a:t>
            </a:fld>
            <a:endParaRPr lang="en-US" dirty="0"/>
          </a:p>
        </p:txBody>
      </p:sp>
      <p:sp>
        <p:nvSpPr>
          <p:cNvPr id="5" name="Title 1"/>
          <p:cNvSpPr>
            <a:spLocks noGrp="1"/>
          </p:cNvSpPr>
          <p:nvPr>
            <p:ph type="title"/>
          </p:nvPr>
        </p:nvSpPr>
        <p:spPr>
          <a:xfrm>
            <a:off x="1057520" y="155317"/>
            <a:ext cx="7028962" cy="779827"/>
          </a:xfrm>
        </p:spPr>
        <p:txBody>
          <a:bodyPr/>
          <a:lstStyle/>
          <a:p>
            <a:r>
              <a:rPr lang="en-US" b="1" dirty="0" smtClean="0"/>
              <a:t>Lesson 4: </a:t>
            </a:r>
            <a:r>
              <a:rPr lang="en-US" sz="3200" b="1" dirty="0" smtClean="0">
                <a:solidFill>
                  <a:schemeClr val="tx2"/>
                </a:solidFill>
              </a:rPr>
              <a:t>Session 2</a:t>
            </a:r>
            <a:endParaRPr lang="en-US" b="1" dirty="0">
              <a:solidFill>
                <a:schemeClr val="tx2"/>
              </a:solidFill>
            </a:endParaRPr>
          </a:p>
        </p:txBody>
      </p:sp>
      <p:pic>
        <p:nvPicPr>
          <p:cNvPr id="49154" name="Picture 2"/>
          <p:cNvPicPr>
            <a:picLocks noChangeAspect="1" noChangeArrowheads="1"/>
          </p:cNvPicPr>
          <p:nvPr/>
        </p:nvPicPr>
        <p:blipFill>
          <a:blip r:embed="rId5" cstate="print"/>
          <a:srcRect/>
          <a:stretch>
            <a:fillRect/>
          </a:stretch>
        </p:blipFill>
        <p:spPr bwMode="auto">
          <a:xfrm rot="152440">
            <a:off x="1820166" y="3379174"/>
            <a:ext cx="6268349" cy="3045352"/>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4276253"/>
      </p:ext>
    </p:extLst>
  </p:cSld>
  <p:clrMapOvr>
    <a:masterClrMapping/>
  </p:clrMapOvr>
  <p:transition spd="med">
    <p:pull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40960"/>
            <a:ext cx="8610600" cy="4620682"/>
          </a:xfrm>
        </p:spPr>
        <p:txBody>
          <a:bodyPr/>
          <a:lstStyle/>
          <a:p>
            <a:r>
              <a:rPr lang="en-US" sz="2400" dirty="0" smtClean="0"/>
              <a:t>Students work collaboratively to prepare for the simulated “</a:t>
            </a:r>
            <a:r>
              <a:rPr lang="en-US" sz="2400" b="1" dirty="0" smtClean="0"/>
              <a:t>Conference on Environmental Partnerships between the United States and Mexico</a:t>
            </a:r>
            <a:r>
              <a:rPr lang="en-US" dirty="0" smtClean="0"/>
              <a:t>.”</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pPr/>
              <a:t>34</a:t>
            </a:fld>
            <a:endParaRPr lang="en-US" dirty="0"/>
          </a:p>
        </p:txBody>
      </p:sp>
      <p:sp>
        <p:nvSpPr>
          <p:cNvPr id="5" name="Title 1"/>
          <p:cNvSpPr>
            <a:spLocks noGrp="1"/>
          </p:cNvSpPr>
          <p:nvPr>
            <p:ph type="title"/>
          </p:nvPr>
        </p:nvSpPr>
        <p:spPr>
          <a:xfrm>
            <a:off x="457200" y="155317"/>
            <a:ext cx="8488392" cy="779827"/>
          </a:xfrm>
        </p:spPr>
        <p:txBody>
          <a:bodyPr>
            <a:normAutofit/>
          </a:bodyPr>
          <a:lstStyle/>
          <a:p>
            <a:r>
              <a:rPr lang="en-US" b="1" dirty="0" smtClean="0"/>
              <a:t>Lesson 4: </a:t>
            </a:r>
            <a:r>
              <a:rPr lang="en-US" b="1" dirty="0" smtClean="0">
                <a:solidFill>
                  <a:schemeClr val="tx2"/>
                </a:solidFill>
              </a:rPr>
              <a:t>Session 2</a:t>
            </a:r>
            <a:endParaRPr lang="en-US" b="1" dirty="0">
              <a:solidFill>
                <a:schemeClr val="tx2"/>
              </a:solidFill>
            </a:endParaRPr>
          </a:p>
        </p:txBody>
      </p:sp>
      <p:grpSp>
        <p:nvGrpSpPr>
          <p:cNvPr id="2" name="Group 17"/>
          <p:cNvGrpSpPr/>
          <p:nvPr/>
        </p:nvGrpSpPr>
        <p:grpSpPr>
          <a:xfrm rot="260105">
            <a:off x="6185139" y="2035838"/>
            <a:ext cx="2382686" cy="2622427"/>
            <a:chOff x="6452558" y="2165233"/>
            <a:chExt cx="2382686" cy="2622427"/>
          </a:xfrm>
        </p:grpSpPr>
        <p:pic>
          <p:nvPicPr>
            <p:cNvPr id="50182" name="Picture 6" descr="https://encrypted-tbn2.gstatic.com/images?q=tbn:ANd9GcTY9oM-TI-YfVkm1Es1CzyJ1pdejhSpPrqDrA-hXEA20QDHUJqV"/>
            <p:cNvPicPr>
              <a:picLocks noChangeAspect="1" noChangeArrowheads="1"/>
            </p:cNvPicPr>
            <p:nvPr/>
          </p:nvPicPr>
          <p:blipFill>
            <a:blip r:embed="rId2" cstate="print"/>
            <a:srcRect/>
            <a:stretch>
              <a:fillRect/>
            </a:stretch>
          </p:blipFill>
          <p:spPr bwMode="auto">
            <a:xfrm rot="16402197">
              <a:off x="6590190" y="3564172"/>
              <a:ext cx="2014996" cy="431980"/>
            </a:xfrm>
            <a:prstGeom prst="rect">
              <a:avLst/>
            </a:prstGeom>
            <a:noFill/>
          </p:spPr>
        </p:pic>
        <p:pic>
          <p:nvPicPr>
            <p:cNvPr id="50178" name="Picture 2"/>
            <p:cNvPicPr>
              <a:picLocks noChangeAspect="1" noChangeArrowheads="1"/>
            </p:cNvPicPr>
            <p:nvPr/>
          </p:nvPicPr>
          <p:blipFill>
            <a:blip r:embed="rId3" cstate="print"/>
            <a:srcRect/>
            <a:stretch>
              <a:fillRect/>
            </a:stretch>
          </p:blipFill>
          <p:spPr bwMode="auto">
            <a:xfrm>
              <a:off x="6452558" y="2165233"/>
              <a:ext cx="2382686" cy="1520863"/>
            </a:xfrm>
            <a:prstGeom prst="rect">
              <a:avLst/>
            </a:prstGeom>
            <a:noFill/>
            <a:ln w="9525">
              <a:solidFill>
                <a:schemeClr val="tx1"/>
              </a:solidFill>
              <a:miter lim="800000"/>
              <a:headEnd/>
              <a:tailEnd/>
            </a:ln>
          </p:spPr>
        </p:pic>
      </p:grpSp>
      <p:grpSp>
        <p:nvGrpSpPr>
          <p:cNvPr id="6" name="Group 16"/>
          <p:cNvGrpSpPr/>
          <p:nvPr/>
        </p:nvGrpSpPr>
        <p:grpSpPr>
          <a:xfrm rot="21373180">
            <a:off x="6357668" y="3894646"/>
            <a:ext cx="2416744" cy="2451520"/>
            <a:chOff x="3959523" y="2488540"/>
            <a:chExt cx="2416744" cy="2451520"/>
          </a:xfrm>
        </p:grpSpPr>
        <p:pic>
          <p:nvPicPr>
            <p:cNvPr id="16" name="Picture 6" descr="https://encrypted-tbn2.gstatic.com/images?q=tbn:ANd9GcTY9oM-TI-YfVkm1Es1CzyJ1pdejhSpPrqDrA-hXEA20QDHUJqV"/>
            <p:cNvPicPr>
              <a:picLocks noChangeAspect="1" noChangeArrowheads="1"/>
            </p:cNvPicPr>
            <p:nvPr/>
          </p:nvPicPr>
          <p:blipFill>
            <a:blip r:embed="rId2" cstate="print"/>
            <a:srcRect/>
            <a:stretch>
              <a:fillRect/>
            </a:stretch>
          </p:blipFill>
          <p:spPr bwMode="auto">
            <a:xfrm rot="16402197">
              <a:off x="4077028" y="3716572"/>
              <a:ext cx="2014996" cy="431980"/>
            </a:xfrm>
            <a:prstGeom prst="rect">
              <a:avLst/>
            </a:prstGeom>
            <a:noFill/>
          </p:spPr>
        </p:pic>
        <p:pic>
          <p:nvPicPr>
            <p:cNvPr id="50183" name="Picture 7"/>
            <p:cNvPicPr>
              <a:picLocks noChangeAspect="1" noChangeArrowheads="1"/>
            </p:cNvPicPr>
            <p:nvPr/>
          </p:nvPicPr>
          <p:blipFill>
            <a:blip r:embed="rId4" cstate="print"/>
            <a:srcRect/>
            <a:stretch>
              <a:fillRect/>
            </a:stretch>
          </p:blipFill>
          <p:spPr bwMode="auto">
            <a:xfrm>
              <a:off x="3959523" y="2488540"/>
              <a:ext cx="2416744" cy="1466520"/>
            </a:xfrm>
            <a:prstGeom prst="rect">
              <a:avLst/>
            </a:prstGeom>
            <a:noFill/>
            <a:ln w="9525">
              <a:solidFill>
                <a:schemeClr val="tx1"/>
              </a:solidFill>
              <a:miter lim="800000"/>
              <a:headEnd/>
              <a:tailEnd/>
            </a:ln>
          </p:spPr>
        </p:pic>
      </p:grpSp>
      <p:pic>
        <p:nvPicPr>
          <p:cNvPr id="50184" name="Picture 8"/>
          <p:cNvPicPr>
            <a:picLocks noChangeAspect="1" noChangeArrowheads="1"/>
          </p:cNvPicPr>
          <p:nvPr/>
        </p:nvPicPr>
        <p:blipFill>
          <a:blip r:embed="rId5" cstate="print"/>
          <a:srcRect/>
          <a:stretch>
            <a:fillRect/>
          </a:stretch>
        </p:blipFill>
        <p:spPr bwMode="auto">
          <a:xfrm>
            <a:off x="685800" y="2209800"/>
            <a:ext cx="4726915" cy="3860010"/>
          </a:xfrm>
          <a:prstGeom prst="rect">
            <a:avLst/>
          </a:prstGeom>
          <a:ln>
            <a:noFill/>
          </a:ln>
          <a:effectLst>
            <a:outerShdw blurRad="292100" dist="139700" dir="2700000" algn="tl" rotWithShape="0">
              <a:srgbClr val="333333">
                <a:alpha val="65000"/>
              </a:srgbClr>
            </a:outerShdw>
          </a:effectLst>
        </p:spPr>
      </p:pic>
      <p:pic>
        <p:nvPicPr>
          <p:cNvPr id="50185" name="Picture 9"/>
          <p:cNvPicPr>
            <a:picLocks noChangeAspect="1" noChangeArrowheads="1"/>
          </p:cNvPicPr>
          <p:nvPr/>
        </p:nvPicPr>
        <p:blipFill>
          <a:blip r:embed="rId6" cstate="print"/>
          <a:srcRect/>
          <a:stretch>
            <a:fillRect/>
          </a:stretch>
        </p:blipFill>
        <p:spPr bwMode="auto">
          <a:xfrm>
            <a:off x="3200400" y="4495800"/>
            <a:ext cx="2893892" cy="1686756"/>
          </a:xfrm>
          <a:prstGeom prst="round2DiagRect">
            <a:avLst>
              <a:gd name="adj1" fmla="val 4904"/>
              <a:gd name="adj2" fmla="val 0"/>
            </a:avLst>
          </a:prstGeom>
          <a:ln w="88900" cap="sq">
            <a:solidFill>
              <a:srgbClr val="92D05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69140085"/>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pPr/>
              <a:t>35</a:t>
            </a:fld>
            <a:endParaRPr lang="en-US" dirty="0"/>
          </a:p>
        </p:txBody>
      </p:sp>
      <p:sp>
        <p:nvSpPr>
          <p:cNvPr id="5" name="Title 1"/>
          <p:cNvSpPr>
            <a:spLocks noGrp="1"/>
          </p:cNvSpPr>
          <p:nvPr>
            <p:ph type="title"/>
          </p:nvPr>
        </p:nvSpPr>
        <p:spPr>
          <a:xfrm>
            <a:off x="1057520" y="276088"/>
            <a:ext cx="7028962" cy="578678"/>
          </a:xfrm>
        </p:spPr>
        <p:txBody>
          <a:bodyPr>
            <a:normAutofit/>
          </a:bodyPr>
          <a:lstStyle/>
          <a:p>
            <a:r>
              <a:rPr lang="en-US" b="1" dirty="0" smtClean="0"/>
              <a:t>Lesson 4: </a:t>
            </a:r>
            <a:r>
              <a:rPr lang="en-US" b="1" dirty="0" smtClean="0">
                <a:solidFill>
                  <a:schemeClr val="tx2"/>
                </a:solidFill>
              </a:rPr>
              <a:t>Conference Conclusion</a:t>
            </a:r>
            <a:endParaRPr lang="en-US" b="1" dirty="0">
              <a:solidFill>
                <a:schemeClr val="tx2"/>
              </a:solidFill>
            </a:endParaRPr>
          </a:p>
        </p:txBody>
      </p:sp>
      <p:sp>
        <p:nvSpPr>
          <p:cNvPr id="8" name="Content Placeholder 2"/>
          <p:cNvSpPr txBox="1">
            <a:spLocks/>
          </p:cNvSpPr>
          <p:nvPr/>
        </p:nvSpPr>
        <p:spPr>
          <a:xfrm>
            <a:off x="1097276" y="834887"/>
            <a:ext cx="7028961" cy="4864778"/>
          </a:xfrm>
          <a:prstGeom prst="rect">
            <a:avLst/>
          </a:prstGeom>
        </p:spPr>
        <p:txBody>
          <a:bodyPr vert="horz" lIns="91440" tIns="45720" rIns="91440" bIns="45720" rtlCol="0">
            <a:normAutofit/>
          </a:bodyPr>
          <a:lstStyle/>
          <a:p>
            <a:pPr marL="210312" marR="0" lvl="0" indent="-210312" algn="l"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schemeClr val="tx1"/>
                </a:solidFill>
                <a:effectLst/>
                <a:uLnTx/>
                <a:uFillTx/>
                <a:latin typeface="+mn-lt"/>
                <a:ea typeface="+mn-ea"/>
                <a:cs typeface="+mn-cs"/>
              </a:rPr>
              <a:t>Students </a:t>
            </a:r>
            <a:r>
              <a:rPr kumimoji="0" lang="en-US" sz="2200" b="0" i="1" u="none" strike="noStrike" kern="1200" cap="none" spc="0" normalizeH="0" baseline="0" noProof="0" dirty="0" smtClean="0">
                <a:ln>
                  <a:noFill/>
                </a:ln>
                <a:solidFill>
                  <a:schemeClr val="tx1"/>
                </a:solidFill>
                <a:effectLst/>
                <a:uLnTx/>
                <a:uFillTx/>
                <a:latin typeface="+mn-lt"/>
                <a:ea typeface="+mn-ea"/>
                <a:cs typeface="+mn-cs"/>
              </a:rPr>
              <a:t>synthesize evidence </a:t>
            </a:r>
            <a:r>
              <a:rPr kumimoji="0" lang="en-US" sz="2200" b="0" i="0" u="none" strike="noStrike" kern="1200" cap="none" spc="0" normalizeH="0" baseline="0" noProof="0" dirty="0" smtClean="0">
                <a:ln>
                  <a:noFill/>
                </a:ln>
                <a:solidFill>
                  <a:schemeClr val="tx1"/>
                </a:solidFill>
                <a:effectLst/>
                <a:uLnTx/>
                <a:uFillTx/>
                <a:latin typeface="+mn-lt"/>
                <a:ea typeface="+mn-ea"/>
                <a:cs typeface="+mn-cs"/>
              </a:rPr>
              <a:t>from diverse perspectives </a:t>
            </a:r>
            <a:r>
              <a:rPr kumimoji="0" lang="en-US" sz="2200" b="0" i="0" u="none" strike="noStrike" kern="1200" cap="none" spc="0" normalizeH="0" noProof="0" dirty="0" smtClean="0">
                <a:ln>
                  <a:noFill/>
                </a:ln>
                <a:solidFill>
                  <a:schemeClr val="tx1"/>
                </a:solidFill>
                <a:effectLst/>
                <a:uLnTx/>
                <a:uFillTx/>
                <a:latin typeface="+mn-lt"/>
                <a:ea typeface="+mn-ea"/>
                <a:cs typeface="+mn-cs"/>
              </a:rPr>
              <a:t>Webb’s DOK Level 4: </a:t>
            </a:r>
            <a:r>
              <a:rPr kumimoji="0" lang="en-US" sz="2200" b="1" i="0" u="none" strike="noStrike" kern="1200" cap="none" spc="0" normalizeH="0" noProof="0" dirty="0" smtClean="0">
                <a:ln>
                  <a:noFill/>
                </a:ln>
                <a:solidFill>
                  <a:schemeClr val="tx1"/>
                </a:solidFill>
                <a:effectLst/>
                <a:uLnTx/>
                <a:uFillTx/>
                <a:latin typeface="+mn-lt"/>
                <a:ea typeface="+mn-ea"/>
                <a:cs typeface="+mn-cs"/>
              </a:rPr>
              <a:t>Extended Thinking</a:t>
            </a:r>
            <a:endParaRPr kumimoji="0" lang="en-US" sz="2200" b="1" i="0" u="none" strike="noStrike" kern="1200" cap="none" spc="0" normalizeH="0" baseline="0" noProof="0" dirty="0">
              <a:ln>
                <a:noFill/>
              </a:ln>
              <a:solidFill>
                <a:schemeClr val="tx1"/>
              </a:solidFill>
              <a:effectLst/>
              <a:uLnTx/>
              <a:uFillTx/>
              <a:latin typeface="+mn-lt"/>
              <a:ea typeface="+mn-ea"/>
              <a:cs typeface="+mn-cs"/>
            </a:endParaRPr>
          </a:p>
        </p:txBody>
      </p:sp>
      <p:sp>
        <p:nvSpPr>
          <p:cNvPr id="9" name="Content Placeholder 8"/>
          <p:cNvSpPr>
            <a:spLocks noGrp="1"/>
          </p:cNvSpPr>
          <p:nvPr>
            <p:ph idx="1"/>
          </p:nvPr>
        </p:nvSpPr>
        <p:spPr>
          <a:xfrm>
            <a:off x="381000" y="1566001"/>
            <a:ext cx="3962400" cy="4620682"/>
          </a:xfrm>
        </p:spPr>
        <p:txBody>
          <a:bodyPr>
            <a:normAutofit fontScale="85000" lnSpcReduction="20000"/>
          </a:bodyPr>
          <a:lstStyle/>
          <a:p>
            <a:pPr indent="0">
              <a:buNone/>
            </a:pPr>
            <a:r>
              <a:rPr lang="en-US" b="1" dirty="0" smtClean="0"/>
              <a:t>Whole Group Discussion Questions</a:t>
            </a:r>
          </a:p>
          <a:p>
            <a:r>
              <a:rPr lang="en-US" b="1" dirty="0" smtClean="0"/>
              <a:t>Why</a:t>
            </a:r>
            <a:r>
              <a:rPr lang="en-US" dirty="0" smtClean="0"/>
              <a:t> are the environmental issues surrounding the Rio Grande so </a:t>
            </a:r>
            <a:r>
              <a:rPr lang="en-US" b="1" dirty="0" smtClean="0"/>
              <a:t>complicated</a:t>
            </a:r>
            <a:r>
              <a:rPr lang="en-US" dirty="0" smtClean="0"/>
              <a:t>?</a:t>
            </a:r>
          </a:p>
          <a:p>
            <a:endParaRPr lang="en-US" sz="2400" dirty="0" smtClean="0"/>
          </a:p>
          <a:p>
            <a:r>
              <a:rPr lang="en-US" dirty="0" smtClean="0"/>
              <a:t>How can stakeholders </a:t>
            </a:r>
            <a:r>
              <a:rPr lang="en-US" b="1" dirty="0" smtClean="0"/>
              <a:t>balance</a:t>
            </a:r>
            <a:r>
              <a:rPr lang="en-US" dirty="0" smtClean="0"/>
              <a:t> everyone’s social, economic and political concerns when dealing with </a:t>
            </a:r>
            <a:r>
              <a:rPr lang="en-US" b="1" dirty="0" smtClean="0"/>
              <a:t>environmental</a:t>
            </a:r>
            <a:r>
              <a:rPr lang="en-US" dirty="0" smtClean="0"/>
              <a:t> issues? </a:t>
            </a:r>
          </a:p>
          <a:p>
            <a:endParaRPr lang="en-US" dirty="0"/>
          </a:p>
        </p:txBody>
      </p:sp>
      <p:pic>
        <p:nvPicPr>
          <p:cNvPr id="10" name="Picture 2"/>
          <p:cNvPicPr>
            <a:picLocks noChangeAspect="1" noChangeArrowheads="1"/>
          </p:cNvPicPr>
          <p:nvPr/>
        </p:nvPicPr>
        <p:blipFill>
          <a:blip r:embed="rId2" cstate="print"/>
          <a:srcRect/>
          <a:stretch>
            <a:fillRect/>
          </a:stretch>
        </p:blipFill>
        <p:spPr bwMode="auto">
          <a:xfrm>
            <a:off x="4818123" y="4191000"/>
            <a:ext cx="3696149" cy="1940994"/>
          </a:xfrm>
          <a:prstGeom prst="round2DiagRect">
            <a:avLst>
              <a:gd name="adj1" fmla="val 8223"/>
              <a:gd name="adj2" fmla="val 0"/>
            </a:avLst>
          </a:prstGeom>
          <a:ln w="88900" cap="sq">
            <a:solidFill>
              <a:srgbClr val="92D050"/>
            </a:solidFill>
            <a:miter lim="800000"/>
          </a:ln>
          <a:effectLst>
            <a:outerShdw blurRad="254000" algn="tl" rotWithShape="0">
              <a:srgbClr val="000000">
                <a:alpha val="43000"/>
              </a:srgbClr>
            </a:outerShdw>
          </a:effectLst>
        </p:spPr>
      </p:pic>
      <p:pic>
        <p:nvPicPr>
          <p:cNvPr id="11" name="Picture 3"/>
          <p:cNvPicPr>
            <a:picLocks noChangeAspect="1" noChangeArrowheads="1"/>
          </p:cNvPicPr>
          <p:nvPr/>
        </p:nvPicPr>
        <p:blipFill>
          <a:blip r:embed="rId3" cstate="print"/>
          <a:srcRect l="51718" t="24894"/>
          <a:stretch>
            <a:fillRect/>
          </a:stretch>
        </p:blipFill>
        <p:spPr bwMode="auto">
          <a:xfrm>
            <a:off x="4563373" y="2872597"/>
            <a:ext cx="3907766" cy="1269733"/>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srcRect l="2097" t="23533" r="47962" b="2479"/>
          <a:stretch>
            <a:fillRect/>
          </a:stretch>
        </p:blipFill>
        <p:spPr bwMode="auto">
          <a:xfrm>
            <a:off x="4549895" y="1630392"/>
            <a:ext cx="4042014" cy="1250830"/>
          </a:xfrm>
          <a:prstGeom prst="rect">
            <a:avLst/>
          </a:prstGeom>
          <a:noFill/>
          <a:ln w="9525">
            <a:noFill/>
            <a:miter lim="800000"/>
            <a:headEnd/>
            <a:tailEnd/>
          </a:ln>
        </p:spPr>
      </p:pic>
    </p:spTree>
    <p:extLst>
      <p:ext uri="{BB962C8B-B14F-4D97-AF65-F5344CB8AC3E}">
        <p14:creationId xmlns:p14="http://schemas.microsoft.com/office/powerpoint/2010/main" val="443205464"/>
      </p:ext>
    </p:extLst>
  </p:cSld>
  <p:clrMapOvr>
    <a:masterClrMapping/>
  </p:clrMapOvr>
  <p:transition spd="med">
    <p:push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 y="76200"/>
            <a:ext cx="8229600" cy="944562"/>
          </a:xfrm>
        </p:spPr>
        <p:txBody>
          <a:bodyPr>
            <a:normAutofit/>
          </a:bodyPr>
          <a:lstStyle/>
          <a:p>
            <a:r>
              <a:rPr lang="en-US" sz="3600" b="1" dirty="0" smtClean="0">
                <a:solidFill>
                  <a:schemeClr val="accent2">
                    <a:lumMod val="50000"/>
                  </a:schemeClr>
                </a:solidFill>
              </a:rPr>
              <a:t>Opportunities for Implementation</a:t>
            </a:r>
            <a:endParaRPr lang="en-US" sz="3600" b="1" dirty="0">
              <a:solidFill>
                <a:schemeClr val="accent2">
                  <a:lumMod val="50000"/>
                </a:schemeClr>
              </a:solidFill>
            </a:endParaRPr>
          </a:p>
        </p:txBody>
      </p:sp>
      <p:sp>
        <p:nvSpPr>
          <p:cNvPr id="3" name="Content Placeholder 2"/>
          <p:cNvSpPr>
            <a:spLocks noGrp="1"/>
          </p:cNvSpPr>
          <p:nvPr>
            <p:ph idx="1"/>
          </p:nvPr>
        </p:nvSpPr>
        <p:spPr>
          <a:xfrm>
            <a:off x="228600" y="1143000"/>
            <a:ext cx="5543896" cy="4983163"/>
          </a:xfrm>
        </p:spPr>
        <p:txBody>
          <a:bodyPr>
            <a:normAutofit/>
          </a:bodyPr>
          <a:lstStyle/>
          <a:p>
            <a:r>
              <a:rPr lang="en-US" sz="2800" b="1" dirty="0" smtClean="0">
                <a:solidFill>
                  <a:schemeClr val="tx1"/>
                </a:solidFill>
              </a:rPr>
              <a:t>Free</a:t>
            </a:r>
            <a:r>
              <a:rPr lang="en-US" sz="2800" dirty="0" smtClean="0">
                <a:solidFill>
                  <a:schemeClr val="tx1"/>
                </a:solidFill>
              </a:rPr>
              <a:t> </a:t>
            </a:r>
            <a:r>
              <a:rPr lang="en-US" sz="2800" dirty="0">
                <a:solidFill>
                  <a:schemeClr val="tx1"/>
                </a:solidFill>
              </a:rPr>
              <a:t>Teacher and Student </a:t>
            </a:r>
            <a:r>
              <a:rPr lang="en-US" sz="2800" dirty="0" smtClean="0">
                <a:solidFill>
                  <a:schemeClr val="tx1"/>
                </a:solidFill>
              </a:rPr>
              <a:t>Materials</a:t>
            </a:r>
          </a:p>
          <a:p>
            <a:endParaRPr lang="en-US" sz="1000" dirty="0">
              <a:solidFill>
                <a:schemeClr val="tx1"/>
              </a:solidFill>
            </a:endParaRPr>
          </a:p>
          <a:p>
            <a:r>
              <a:rPr lang="en-US" sz="2800" b="1" dirty="0" smtClean="0">
                <a:solidFill>
                  <a:schemeClr val="tx1"/>
                </a:solidFill>
              </a:rPr>
              <a:t>Free</a:t>
            </a:r>
            <a:r>
              <a:rPr lang="en-US" sz="2800" dirty="0" smtClean="0">
                <a:solidFill>
                  <a:schemeClr val="tx1"/>
                </a:solidFill>
              </a:rPr>
              <a:t> On-Site Professional Development</a:t>
            </a:r>
          </a:p>
          <a:p>
            <a:endParaRPr lang="en-US" sz="1000" dirty="0" smtClean="0">
              <a:solidFill>
                <a:schemeClr val="tx1"/>
              </a:solidFill>
            </a:endParaRPr>
          </a:p>
          <a:p>
            <a:r>
              <a:rPr lang="en-US" sz="2800" b="1" dirty="0" smtClean="0">
                <a:solidFill>
                  <a:schemeClr val="tx1"/>
                </a:solidFill>
              </a:rPr>
              <a:t>Free </a:t>
            </a:r>
            <a:r>
              <a:rPr lang="en-US" sz="2800" dirty="0" smtClean="0">
                <a:solidFill>
                  <a:schemeClr val="tx1"/>
                </a:solidFill>
              </a:rPr>
              <a:t>Teachers’ Webinar Training</a:t>
            </a:r>
          </a:p>
          <a:p>
            <a:pPr marL="0" indent="0">
              <a:buNone/>
            </a:pPr>
            <a:r>
              <a:rPr lang="en-US" sz="1000" dirty="0">
                <a:solidFill>
                  <a:schemeClr val="tx1"/>
                </a:solidFill>
              </a:rPr>
              <a:t>	</a:t>
            </a:r>
            <a:r>
              <a:rPr lang="en-US" sz="1000" dirty="0" smtClean="0">
                <a:solidFill>
                  <a:schemeClr val="tx1"/>
                </a:solidFill>
              </a:rPr>
              <a:t> </a:t>
            </a:r>
          </a:p>
          <a:p>
            <a:r>
              <a:rPr lang="en-US" sz="2800" b="1" dirty="0" smtClean="0">
                <a:solidFill>
                  <a:schemeClr val="tx1"/>
                </a:solidFill>
              </a:rPr>
              <a:t>CEU</a:t>
            </a:r>
            <a:r>
              <a:rPr lang="en-US" sz="2800" dirty="0" smtClean="0">
                <a:solidFill>
                  <a:schemeClr val="tx1"/>
                </a:solidFill>
              </a:rPr>
              <a:t>s for EEI Training</a:t>
            </a:r>
          </a:p>
          <a:p>
            <a:endParaRPr lang="en-US" sz="1000" dirty="0" smtClean="0">
              <a:solidFill>
                <a:schemeClr val="tx1"/>
              </a:solidFill>
            </a:endParaRPr>
          </a:p>
          <a:p>
            <a:r>
              <a:rPr lang="en-US" sz="2800" b="1" dirty="0" smtClean="0">
                <a:solidFill>
                  <a:schemeClr val="tx1"/>
                </a:solidFill>
              </a:rPr>
              <a:t>EEI Workshops </a:t>
            </a:r>
            <a:r>
              <a:rPr lang="en-US" sz="2800" dirty="0">
                <a:solidFill>
                  <a:schemeClr val="tx1"/>
                </a:solidFill>
              </a:rPr>
              <a:t>o</a:t>
            </a:r>
            <a:r>
              <a:rPr lang="en-US" sz="2800" dirty="0" smtClean="0">
                <a:solidFill>
                  <a:schemeClr val="tx1"/>
                </a:solidFill>
              </a:rPr>
              <a:t>ffered on site</a:t>
            </a:r>
            <a:endParaRPr lang="en-US" sz="2800" dirty="0">
              <a:solidFill>
                <a:schemeClr val="tx1"/>
              </a:solidFill>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84850" y="990600"/>
            <a:ext cx="2978150" cy="2663825"/>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15000" y="3657600"/>
            <a:ext cx="3142904" cy="2377440"/>
          </a:xfrm>
          <a:prstGeom prst="rect">
            <a:avLst/>
          </a:prstGeom>
          <a:noFill/>
          <a:ln>
            <a:noFill/>
          </a:ln>
          <a:effectLst>
            <a:outerShdw blurRad="50800" dist="38100" dir="18900000" algn="b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919819"/>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58914"/>
            <a:ext cx="9144000" cy="707886"/>
          </a:xfrm>
          <a:prstGeom prst="rect">
            <a:avLst/>
          </a:prstGeom>
        </p:spPr>
        <p:txBody>
          <a:bodyPr wrap="square">
            <a:spAutoFit/>
          </a:bodyPr>
          <a:lstStyle/>
          <a:p>
            <a:pPr algn="ctr"/>
            <a:r>
              <a:rPr lang="en-US" sz="4000" dirty="0" smtClean="0">
                <a:solidFill>
                  <a:schemeClr val="accent5">
                    <a:lumMod val="50000"/>
                  </a:schemeClr>
                </a:solidFill>
                <a:latin typeface="Arial Black" panose="020B0A04020102020204" pitchFamily="34" charset="0"/>
              </a:rPr>
              <a:t>EEI Educating for the Future</a:t>
            </a:r>
            <a:endParaRPr lang="en-US" sz="4000" dirty="0">
              <a:solidFill>
                <a:schemeClr val="accent5">
                  <a:lumMod val="50000"/>
                </a:schemeClr>
              </a:solidFill>
              <a:latin typeface="Arial Black" panose="020B0A04020102020204" pitchFamily="34" charset="0"/>
            </a:endParaRPr>
          </a:p>
        </p:txBody>
      </p:sp>
      <p:sp>
        <p:nvSpPr>
          <p:cNvPr id="5" name="Rectangle 4"/>
          <p:cNvSpPr/>
          <p:nvPr/>
        </p:nvSpPr>
        <p:spPr>
          <a:xfrm>
            <a:off x="2057400" y="1419761"/>
            <a:ext cx="4800600" cy="1323439"/>
          </a:xfrm>
          <a:prstGeom prst="rect">
            <a:avLst/>
          </a:prstGeom>
        </p:spPr>
        <p:txBody>
          <a:bodyPr wrap="square">
            <a:spAutoFit/>
          </a:bodyPr>
          <a:lstStyle/>
          <a:p>
            <a:r>
              <a:rPr lang="en-US" sz="2000" dirty="0" smtClean="0">
                <a:solidFill>
                  <a:srgbClr val="00ADDC">
                    <a:lumMod val="50000"/>
                  </a:srgbClr>
                </a:solidFill>
                <a:latin typeface="Arial Black" panose="020B0A04020102020204" pitchFamily="34" charset="0"/>
                <a:ea typeface="ＭＳ Ｐゴシック" pitchFamily="34" charset="-128"/>
                <a:cs typeface="Arial" panose="020B0604020202020204" pitchFamily="34" charset="0"/>
              </a:rPr>
              <a:t>“Can school always be this way?</a:t>
            </a:r>
          </a:p>
          <a:p>
            <a:r>
              <a:rPr lang="en-US" sz="2000" dirty="0" smtClean="0">
                <a:solidFill>
                  <a:srgbClr val="00ADDC">
                    <a:lumMod val="50000"/>
                  </a:srgbClr>
                </a:solidFill>
                <a:latin typeface="Arial Black" panose="020B0A04020102020204" pitchFamily="34" charset="0"/>
                <a:ea typeface="ＭＳ Ｐゴシック" pitchFamily="34" charset="-128"/>
                <a:cs typeface="Arial" panose="020B0604020202020204" pitchFamily="34" charset="0"/>
              </a:rPr>
              <a:t> I feel like I’m learning important                    stuff for my life.”</a:t>
            </a:r>
            <a:r>
              <a:rPr lang="en-US" sz="2000" b="1" dirty="0" smtClean="0">
                <a:solidFill>
                  <a:srgbClr val="00ADDC">
                    <a:lumMod val="50000"/>
                  </a:srgbClr>
                </a:solidFill>
                <a:latin typeface="Arial Black" panose="020B0A04020102020204" pitchFamily="34" charset="0"/>
                <a:ea typeface="ＭＳ Ｐゴシック" pitchFamily="34" charset="-128"/>
                <a:cs typeface="Arial" panose="020B0604020202020204" pitchFamily="34" charset="0"/>
              </a:rPr>
              <a:t/>
            </a:r>
            <a:br>
              <a:rPr lang="en-US" sz="2000" b="1" dirty="0" smtClean="0">
                <a:solidFill>
                  <a:srgbClr val="00ADDC">
                    <a:lumMod val="50000"/>
                  </a:srgbClr>
                </a:solidFill>
                <a:latin typeface="Arial Black" panose="020B0A04020102020204" pitchFamily="34" charset="0"/>
                <a:ea typeface="ＭＳ Ｐゴシック" pitchFamily="34" charset="-128"/>
                <a:cs typeface="Arial" panose="020B0604020202020204" pitchFamily="34" charset="0"/>
              </a:rPr>
            </a:br>
            <a:r>
              <a:rPr lang="en-US" sz="2000" b="1" dirty="0" smtClean="0">
                <a:solidFill>
                  <a:srgbClr val="00ADDC">
                    <a:lumMod val="50000"/>
                  </a:srgbClr>
                </a:solidFill>
                <a:latin typeface="Arial Black" panose="020B0A04020102020204" pitchFamily="34" charset="0"/>
                <a:ea typeface="ＭＳ Ｐゴシック" pitchFamily="34" charset="-128"/>
                <a:cs typeface="Arial" panose="020B0604020202020204" pitchFamily="34" charset="0"/>
              </a:rPr>
              <a:t>		</a:t>
            </a:r>
            <a:r>
              <a:rPr lang="en-US" b="1" i="1" dirty="0" smtClean="0">
                <a:solidFill>
                  <a:srgbClr val="00ADDC">
                    <a:lumMod val="50000"/>
                  </a:srgbClr>
                </a:solidFill>
                <a:latin typeface="Arial Black" panose="020B0A04020102020204" pitchFamily="34" charset="0"/>
                <a:ea typeface="ＭＳ Ｐゴシック" pitchFamily="34" charset="-128"/>
                <a:cs typeface="Arial" panose="020B0604020202020204" pitchFamily="34" charset="0"/>
              </a:rPr>
              <a:t>Sixth Grade Student </a:t>
            </a:r>
            <a:endParaRPr lang="en-US" i="1" dirty="0" smtClean="0">
              <a:solidFill>
                <a:srgbClr val="00ADDC">
                  <a:lumMod val="50000"/>
                </a:srgbClr>
              </a:solidFill>
              <a:latin typeface="Arial Black" panose="020B0A04020102020204" pitchFamily="34" charset="0"/>
              <a:ea typeface="ＭＳ Ｐゴシック" pitchFamily="34" charset="-128"/>
              <a:cs typeface="Arial" panose="020B0604020202020204" pitchFamily="34" charset="0"/>
            </a:endParaRPr>
          </a:p>
        </p:txBody>
      </p:sp>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8600" y="3200400"/>
            <a:ext cx="423332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3200400"/>
            <a:ext cx="425379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89399"/>
      </p:ext>
    </p:extLst>
  </p:cSld>
  <p:clrMapOvr>
    <a:masterClrMapping/>
  </p:clrMapOvr>
  <p:transition spd="slow">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04800" y="76200"/>
            <a:ext cx="8686800" cy="594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67792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600" y="457200"/>
            <a:ext cx="8684771" cy="5303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087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7559" y="3124200"/>
            <a:ext cx="3230137" cy="1447800"/>
          </a:xfrm>
        </p:spPr>
        <p:txBody>
          <a:bodyPr>
            <a:noAutofit/>
          </a:bodyPr>
          <a:lstStyle/>
          <a:p>
            <a:pPr lvl="0">
              <a:spcBef>
                <a:spcPts val="0"/>
              </a:spcBef>
            </a:pPr>
            <a:r>
              <a:rPr lang="en-US" sz="3200" b="1" spc="70" dirty="0" smtClean="0">
                <a:solidFill>
                  <a:prstClr val="white"/>
                </a:solidFill>
              </a:rPr>
              <a:t>Promotes Civic Responsibility</a:t>
            </a:r>
            <a:endParaRPr lang="en-US" sz="2800" dirty="0"/>
          </a:p>
        </p:txBody>
      </p:sp>
      <p:sp>
        <p:nvSpPr>
          <p:cNvPr id="3" name="Text Placeholder 2"/>
          <p:cNvSpPr>
            <a:spLocks noGrp="1"/>
          </p:cNvSpPr>
          <p:nvPr>
            <p:ph type="body" sz="quarter" idx="14"/>
          </p:nvPr>
        </p:nvSpPr>
        <p:spPr>
          <a:xfrm>
            <a:off x="5257800" y="304800"/>
            <a:ext cx="3886200" cy="838200"/>
          </a:xfrm>
        </p:spPr>
        <p:txBody>
          <a:bodyPr/>
          <a:lstStyle/>
          <a:p>
            <a:r>
              <a:rPr lang="en-US" dirty="0" smtClean="0">
                <a:solidFill>
                  <a:prstClr val="white">
                    <a:lumMod val="65000"/>
                  </a:prstClr>
                </a:solidFill>
              </a:rPr>
              <a:t>California Education and the Environment Curriculum</a:t>
            </a:r>
            <a:endParaRPr lang="en-US" dirty="0">
              <a:solidFill>
                <a:prstClr val="white">
                  <a:lumMod val="65000"/>
                </a:prstClr>
              </a:solidFill>
            </a:endParaRPr>
          </a:p>
          <a:p>
            <a:endParaRPr lang="en-US" dirty="0"/>
          </a:p>
        </p:txBody>
      </p:sp>
      <p:sp>
        <p:nvSpPr>
          <p:cNvPr id="4" name="TextBox 3"/>
          <p:cNvSpPr txBox="1"/>
          <p:nvPr/>
        </p:nvSpPr>
        <p:spPr>
          <a:xfrm>
            <a:off x="4419600" y="1282262"/>
            <a:ext cx="4512528" cy="1295400"/>
          </a:xfrm>
          <a:prstGeom prst="rect">
            <a:avLst/>
          </a:prstGeom>
          <a:noFill/>
        </p:spPr>
        <p:txBody>
          <a:bodyPr wrap="square" rtlCol="0">
            <a:normAutofit/>
          </a:bodyPr>
          <a:lstStyle/>
          <a:p>
            <a:r>
              <a:rPr lang="en-US" sz="3600" b="1" dirty="0" smtClean="0">
                <a:solidFill>
                  <a:schemeClr val="bg1">
                    <a:lumMod val="95000"/>
                  </a:schemeClr>
                </a:solidFill>
              </a:rPr>
              <a:t>Challenging Informational Text</a:t>
            </a:r>
            <a:endParaRPr lang="en-US" sz="3600" b="1" dirty="0">
              <a:solidFill>
                <a:schemeClr val="bg1">
                  <a:lumMod val="95000"/>
                </a:schemeClr>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57200"/>
            <a:ext cx="3876675" cy="5019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2568283"/>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17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17738" y="0"/>
            <a:ext cx="50133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Placeholder 14"/>
          <p:cNvSpPr>
            <a:spLocks noGrp="1"/>
          </p:cNvSpPr>
          <p:nvPr>
            <p:ph type="body" sz="quarter" idx="14"/>
          </p:nvPr>
        </p:nvSpPr>
        <p:spPr>
          <a:xfrm>
            <a:off x="609600" y="2133600"/>
            <a:ext cx="7543800" cy="1905000"/>
          </a:xfrm>
        </p:spPr>
        <p:txBody>
          <a:bodyPr/>
          <a:lstStyle/>
          <a:p>
            <a:pPr algn="ctr">
              <a:buFont typeface="Wingdings" pitchFamily="2" charset="2"/>
              <a:buNone/>
            </a:pPr>
            <a:r>
              <a:rPr lang="en-US" b="1" dirty="0" smtClean="0">
                <a:solidFill>
                  <a:srgbClr val="000099"/>
                </a:solidFill>
              </a:rPr>
              <a:t/>
            </a:r>
            <a:br>
              <a:rPr lang="en-US" b="1" dirty="0" smtClean="0">
                <a:solidFill>
                  <a:srgbClr val="000099"/>
                </a:solidFill>
              </a:rPr>
            </a:br>
            <a:r>
              <a:rPr lang="en-US" sz="5400" b="1" u="sng" dirty="0" smtClean="0">
                <a:solidFill>
                  <a:srgbClr val="2929FF"/>
                </a:solidFill>
              </a:rPr>
              <a:t>www.CaliforniaEEI.org</a:t>
            </a:r>
            <a:endParaRPr lang="en-US" u="sng" dirty="0" smtClean="0">
              <a:solidFill>
                <a:srgbClr val="2929FF"/>
              </a:solidFill>
            </a:endParaRPr>
          </a:p>
          <a:p>
            <a:pPr>
              <a:buFont typeface="Wingdings" pitchFamily="2" charset="2"/>
              <a:buNone/>
            </a:pPr>
            <a:endParaRPr lang="en-US" dirty="0" smtClean="0">
              <a:solidFill>
                <a:schemeClr val="accent2"/>
              </a:solidFill>
            </a:endParaRPr>
          </a:p>
          <a:p>
            <a:endParaRPr lang="en-US" dirty="0" smtClean="0">
              <a:solidFill>
                <a:schemeClr val="accent2"/>
              </a:solidFill>
            </a:endParaRPr>
          </a:p>
          <a:p>
            <a:endParaRPr lang="en-US" dirty="0" smtClean="0"/>
          </a:p>
        </p:txBody>
      </p:sp>
      <p:pic>
        <p:nvPicPr>
          <p:cNvPr id="97285"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9425" y="0"/>
            <a:ext cx="2314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114800"/>
            <a:ext cx="9144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8" descr="Join Us on Facebook!"/>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05800" y="327660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4456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95400" y="457200"/>
            <a:ext cx="7848600" cy="6400800"/>
            <a:chOff x="762000" y="0"/>
            <a:chExt cx="7924800" cy="6858000"/>
          </a:xfrm>
        </p:grpSpPr>
        <p:pic>
          <p:nvPicPr>
            <p:cNvPr id="29698" name="Picture 3"/>
            <p:cNvPicPr>
              <a:picLocks noChangeAspect="1"/>
            </p:cNvPicPr>
            <p:nvPr/>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762000" y="0"/>
              <a:ext cx="792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429000" y="1085850"/>
              <a:ext cx="169703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FFFF00"/>
                  </a:solidFill>
                </a:rPr>
                <a:t>PRINCIPLE</a:t>
              </a:r>
              <a:r>
                <a:rPr lang="en-US" sz="2000" b="1" dirty="0">
                  <a:solidFill>
                    <a:srgbClr val="92D050"/>
                  </a:solidFill>
                </a:rPr>
                <a:t> </a:t>
              </a:r>
              <a:r>
                <a:rPr lang="en-US" sz="2000" b="1" dirty="0">
                  <a:solidFill>
                    <a:srgbClr val="FFFF00"/>
                  </a:solidFill>
                </a:rPr>
                <a:t>I</a:t>
              </a:r>
            </a:p>
            <a:p>
              <a:pPr eaLnBrk="1" hangingPunct="1"/>
              <a:r>
                <a:rPr lang="en-US" sz="1400" b="1" dirty="0">
                  <a:solidFill>
                    <a:schemeClr val="bg1"/>
                  </a:solidFill>
                </a:rPr>
                <a:t>People Depend</a:t>
              </a:r>
            </a:p>
            <a:p>
              <a:pPr eaLnBrk="1" hangingPunct="1"/>
              <a:r>
                <a:rPr lang="en-US" sz="1400" b="1" dirty="0">
                  <a:solidFill>
                    <a:schemeClr val="bg1"/>
                  </a:solidFill>
                </a:rPr>
                <a:t>On Natural</a:t>
              </a:r>
            </a:p>
            <a:p>
              <a:pPr eaLnBrk="1" hangingPunct="1"/>
              <a:r>
                <a:rPr lang="en-US" sz="1400" b="1" dirty="0">
                  <a:solidFill>
                    <a:schemeClr val="bg1"/>
                  </a:solidFill>
                </a:rPr>
                <a:t>Systems</a:t>
              </a:r>
            </a:p>
          </p:txBody>
        </p:sp>
        <p:sp>
          <p:nvSpPr>
            <p:cNvPr id="6" name="TextBox 5"/>
            <p:cNvSpPr txBox="1">
              <a:spLocks noChangeArrowheads="1"/>
            </p:cNvSpPr>
            <p:nvPr/>
          </p:nvSpPr>
          <p:spPr bwMode="auto">
            <a:xfrm>
              <a:off x="1524000" y="2438400"/>
              <a:ext cx="1905000" cy="89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FFFF00"/>
                  </a:solidFill>
                </a:rPr>
                <a:t>PRINCIPLE II </a:t>
              </a:r>
              <a:r>
                <a:rPr lang="en-US" sz="2000" b="1" dirty="0" smtClean="0">
                  <a:solidFill>
                    <a:srgbClr val="FFFF00"/>
                  </a:solidFill>
                </a:rPr>
                <a:t>    </a:t>
              </a:r>
              <a:r>
                <a:rPr lang="en-US" sz="1400" b="1" dirty="0" smtClean="0">
                  <a:solidFill>
                    <a:schemeClr val="bg1"/>
                  </a:solidFill>
                </a:rPr>
                <a:t>People </a:t>
              </a:r>
              <a:r>
                <a:rPr lang="en-US" sz="1400" b="1" dirty="0">
                  <a:solidFill>
                    <a:schemeClr val="bg1"/>
                  </a:solidFill>
                </a:rPr>
                <a:t>Influence</a:t>
              </a:r>
            </a:p>
            <a:p>
              <a:pPr eaLnBrk="1" hangingPunct="1"/>
              <a:r>
                <a:rPr lang="en-US" sz="1400" b="1" dirty="0" smtClean="0">
                  <a:solidFill>
                    <a:schemeClr val="bg1"/>
                  </a:solidFill>
                </a:rPr>
                <a:t>  Natural </a:t>
              </a:r>
              <a:r>
                <a:rPr lang="en-US" sz="1400" b="1" dirty="0">
                  <a:solidFill>
                    <a:schemeClr val="bg1"/>
                  </a:solidFill>
                </a:rPr>
                <a:t>Systems</a:t>
              </a:r>
            </a:p>
          </p:txBody>
        </p:sp>
        <p:sp>
          <p:nvSpPr>
            <p:cNvPr id="7" name="TextBox 6"/>
            <p:cNvSpPr txBox="1">
              <a:spLocks noChangeArrowheads="1"/>
            </p:cNvSpPr>
            <p:nvPr/>
          </p:nvSpPr>
          <p:spPr bwMode="auto">
            <a:xfrm>
              <a:off x="4776788" y="2636838"/>
              <a:ext cx="18526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FFFF00"/>
                  </a:solidFill>
                </a:rPr>
                <a:t>PRINCIPLE</a:t>
              </a:r>
              <a:r>
                <a:rPr lang="en-US" sz="2000" b="1" dirty="0">
                  <a:solidFill>
                    <a:srgbClr val="92D050"/>
                  </a:solidFill>
                </a:rPr>
                <a:t> </a:t>
              </a:r>
              <a:r>
                <a:rPr lang="en-US" sz="2000" b="1" dirty="0">
                  <a:solidFill>
                    <a:srgbClr val="FFFF00"/>
                  </a:solidFill>
                </a:rPr>
                <a:t>III</a:t>
              </a:r>
            </a:p>
            <a:p>
              <a:pPr eaLnBrk="1" hangingPunct="1"/>
              <a:r>
                <a:rPr lang="en-US" sz="1400" b="1" dirty="0">
                  <a:solidFill>
                    <a:schemeClr val="bg1"/>
                  </a:solidFill>
                </a:rPr>
                <a:t>Natural Systems</a:t>
              </a:r>
            </a:p>
            <a:p>
              <a:pPr eaLnBrk="1" hangingPunct="1"/>
              <a:r>
                <a:rPr lang="en-US" sz="1400" b="1" dirty="0">
                  <a:solidFill>
                    <a:schemeClr val="bg1"/>
                  </a:solidFill>
                </a:rPr>
                <a:t>Change in Ways</a:t>
              </a:r>
            </a:p>
            <a:p>
              <a:pPr eaLnBrk="1" hangingPunct="1"/>
              <a:r>
                <a:rPr lang="en-US" sz="1400" b="1" dirty="0">
                  <a:solidFill>
                    <a:schemeClr val="bg1"/>
                  </a:solidFill>
                </a:rPr>
                <a:t>That People Benefit</a:t>
              </a:r>
            </a:p>
            <a:p>
              <a:pPr eaLnBrk="1" hangingPunct="1"/>
              <a:r>
                <a:rPr lang="en-US" sz="1400" b="1" dirty="0">
                  <a:solidFill>
                    <a:schemeClr val="bg1"/>
                  </a:solidFill>
                </a:rPr>
                <a:t>From and Can</a:t>
              </a:r>
            </a:p>
            <a:p>
              <a:pPr eaLnBrk="1" hangingPunct="1"/>
              <a:r>
                <a:rPr lang="en-US" sz="1400" b="1" dirty="0">
                  <a:solidFill>
                    <a:schemeClr val="bg1"/>
                  </a:solidFill>
                </a:rPr>
                <a:t>Influence</a:t>
              </a:r>
            </a:p>
          </p:txBody>
        </p:sp>
        <p:sp>
          <p:nvSpPr>
            <p:cNvPr id="8" name="TextBox 7"/>
            <p:cNvSpPr txBox="1">
              <a:spLocks noChangeArrowheads="1"/>
            </p:cNvSpPr>
            <p:nvPr/>
          </p:nvSpPr>
          <p:spPr bwMode="auto">
            <a:xfrm>
              <a:off x="1981200" y="4419600"/>
              <a:ext cx="2667000" cy="15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FFFF00"/>
                  </a:solidFill>
                </a:rPr>
                <a:t>PRINCIPLE IV</a:t>
              </a:r>
            </a:p>
            <a:p>
              <a:pPr eaLnBrk="1" hangingPunct="1"/>
              <a:r>
                <a:rPr lang="en-US" sz="1400" b="1" dirty="0">
                  <a:solidFill>
                    <a:schemeClr val="bg1"/>
                  </a:solidFill>
                </a:rPr>
                <a:t>There are no Permanent </a:t>
              </a:r>
            </a:p>
            <a:p>
              <a:pPr eaLnBrk="1" hangingPunct="1"/>
              <a:r>
                <a:rPr lang="en-US" sz="1400" b="1" dirty="0">
                  <a:solidFill>
                    <a:schemeClr val="bg1"/>
                  </a:solidFill>
                </a:rPr>
                <a:t>or Impermeable Boundaries </a:t>
              </a:r>
            </a:p>
            <a:p>
              <a:pPr eaLnBrk="1" hangingPunct="1"/>
              <a:r>
                <a:rPr lang="en-US" sz="1400" b="1" dirty="0">
                  <a:solidFill>
                    <a:schemeClr val="bg1"/>
                  </a:solidFill>
                </a:rPr>
                <a:t>that Prevent Matter </a:t>
              </a:r>
            </a:p>
            <a:p>
              <a:pPr eaLnBrk="1" hangingPunct="1"/>
              <a:r>
                <a:rPr lang="en-US" sz="1400" b="1" dirty="0">
                  <a:solidFill>
                    <a:schemeClr val="bg1"/>
                  </a:solidFill>
                </a:rPr>
                <a:t>from Flowing Between </a:t>
              </a:r>
            </a:p>
            <a:p>
              <a:pPr eaLnBrk="1" hangingPunct="1"/>
              <a:r>
                <a:rPr lang="en-US" sz="1400" b="1" dirty="0" smtClean="0">
                  <a:solidFill>
                    <a:schemeClr val="bg1"/>
                  </a:solidFill>
                </a:rPr>
                <a:t>  Systems</a:t>
              </a:r>
              <a:endParaRPr lang="en-US" sz="1400" dirty="0">
                <a:solidFill>
                  <a:schemeClr val="bg1"/>
                </a:solidFill>
              </a:endParaRPr>
            </a:p>
          </p:txBody>
        </p:sp>
        <p:sp>
          <p:nvSpPr>
            <p:cNvPr id="9" name="TextBox 8"/>
            <p:cNvSpPr txBox="1">
              <a:spLocks noChangeArrowheads="1"/>
            </p:cNvSpPr>
            <p:nvPr/>
          </p:nvSpPr>
          <p:spPr bwMode="auto">
            <a:xfrm>
              <a:off x="5816600" y="4648200"/>
              <a:ext cx="21844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b="1" dirty="0">
                  <a:solidFill>
                    <a:srgbClr val="FFFF00"/>
                  </a:solidFill>
                </a:rPr>
                <a:t>PRINCIPLE V</a:t>
              </a:r>
            </a:p>
            <a:p>
              <a:pPr eaLnBrk="1" hangingPunct="1"/>
              <a:r>
                <a:rPr lang="en-US" sz="1400" b="1" dirty="0">
                  <a:solidFill>
                    <a:schemeClr val="bg1"/>
                  </a:solidFill>
                </a:rPr>
                <a:t>Decisions Affecting </a:t>
              </a:r>
            </a:p>
            <a:p>
              <a:pPr eaLnBrk="1" hangingPunct="1"/>
              <a:r>
                <a:rPr lang="en-US" sz="1400" b="1" dirty="0">
                  <a:solidFill>
                    <a:schemeClr val="bg1"/>
                  </a:solidFill>
                </a:rPr>
                <a:t>Resources and Natural </a:t>
              </a:r>
            </a:p>
            <a:p>
              <a:pPr eaLnBrk="1" hangingPunct="1"/>
              <a:r>
                <a:rPr lang="en-US" sz="1400" b="1" dirty="0">
                  <a:solidFill>
                    <a:schemeClr val="bg1"/>
                  </a:solidFill>
                </a:rPr>
                <a:t>Systems are Complex </a:t>
              </a:r>
            </a:p>
            <a:p>
              <a:pPr eaLnBrk="1" hangingPunct="1"/>
              <a:r>
                <a:rPr lang="en-US" sz="1400" b="1" dirty="0">
                  <a:solidFill>
                    <a:schemeClr val="bg1"/>
                  </a:solidFill>
                </a:rPr>
                <a:t>and Involve Many </a:t>
              </a:r>
            </a:p>
            <a:p>
              <a:pPr eaLnBrk="1" hangingPunct="1"/>
              <a:r>
                <a:rPr lang="en-US" sz="1400" b="1" dirty="0">
                  <a:solidFill>
                    <a:schemeClr val="bg1"/>
                  </a:solidFill>
                </a:rPr>
                <a:t>Factors</a:t>
              </a:r>
            </a:p>
          </p:txBody>
        </p:sp>
      </p:grpSp>
      <p:sp>
        <p:nvSpPr>
          <p:cNvPr id="12" name="Title 11"/>
          <p:cNvSpPr>
            <a:spLocks noGrp="1"/>
          </p:cNvSpPr>
          <p:nvPr>
            <p:ph type="title"/>
          </p:nvPr>
        </p:nvSpPr>
        <p:spPr/>
        <p:txBody>
          <a:bodyPr>
            <a:normAutofit fontScale="90000"/>
          </a:bodyPr>
          <a:lstStyle/>
          <a:p>
            <a:r>
              <a:rPr lang="en-US" sz="2400" b="0" dirty="0" smtClean="0"/>
              <a:t>NGSS and EEI</a:t>
            </a:r>
            <a:r>
              <a:rPr lang="en-US" b="0" dirty="0" smtClean="0"/>
              <a:t/>
            </a:r>
            <a:br>
              <a:rPr lang="en-US" b="0" dirty="0" smtClean="0"/>
            </a:br>
            <a:r>
              <a:rPr lang="en-US" sz="3200" dirty="0" smtClean="0"/>
              <a:t>Environmental Principles</a:t>
            </a:r>
            <a:endParaRPr lang="en-US" dirty="0"/>
          </a:p>
        </p:txBody>
      </p:sp>
      <p:pic>
        <p:nvPicPr>
          <p:cNvPr id="14" name="Picture 3" descr="eei 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48600" y="185117"/>
            <a:ext cx="1097317" cy="2203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580857"/>
      </p:ext>
    </p:extLst>
  </p:cSld>
  <p:clrMapOvr>
    <a:masterClrMapping/>
  </p:clrMapOvr>
  <p:transition spd="slow">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7"/>
            <a:ext cx="8610600" cy="563563"/>
          </a:xfrm>
        </p:spPr>
        <p:txBody>
          <a:bodyPr/>
          <a:lstStyle/>
          <a:p>
            <a:r>
              <a:rPr lang="en-US" b="1" dirty="0" smtClean="0">
                <a:effectLst>
                  <a:outerShdw blurRad="38100" dist="38100" dir="2700000" algn="tl">
                    <a:srgbClr val="000000">
                      <a:alpha val="43137"/>
                    </a:srgbClr>
                  </a:outerShdw>
                </a:effectLst>
              </a:rPr>
              <a:t>Development of EEI Curriculum</a:t>
            </a:r>
            <a:endParaRPr lang="en-US" b="1" dirty="0">
              <a:effectLst>
                <a:outerShdw blurRad="38100" dist="38100" dir="2700000" algn="tl">
                  <a:srgbClr val="000000">
                    <a:alpha val="43137"/>
                  </a:srgbClr>
                </a:outerShdw>
              </a:effectLst>
            </a:endParaRPr>
          </a:p>
        </p:txBody>
      </p:sp>
      <p:pic>
        <p:nvPicPr>
          <p:cNvPr id="9" name="Picture 8" descr="C:\Users\rjava\Desktop\Desktop-SAVED\EVENTS\TA-Training_CPHwelcome\SBEapprovesEEI-1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58683" y="1676400"/>
            <a:ext cx="6294717" cy="3070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37300" y="3424078"/>
            <a:ext cx="2120900" cy="2798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82280"/>
            <a:ext cx="1572690" cy="3036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91000" y="5105400"/>
            <a:ext cx="3213100" cy="954107"/>
          </a:xfrm>
          <a:prstGeom prst="rect">
            <a:avLst/>
          </a:prstGeom>
          <a:noFill/>
        </p:spPr>
        <p:txBody>
          <a:bodyPr wrap="square" rtlCol="0">
            <a:spAutoFit/>
          </a:bodyPr>
          <a:lstStyle/>
          <a:p>
            <a:r>
              <a:rPr lang="en-US" sz="2800" b="1" dirty="0" smtClean="0"/>
              <a:t>Senator </a:t>
            </a:r>
          </a:p>
          <a:p>
            <a:r>
              <a:rPr lang="en-US" sz="2800" b="1" dirty="0" smtClean="0"/>
              <a:t>Fran Pavley</a:t>
            </a:r>
            <a:endParaRPr lang="en-US" sz="2800" b="1" dirty="0"/>
          </a:p>
        </p:txBody>
      </p:sp>
      <p:sp>
        <p:nvSpPr>
          <p:cNvPr id="13" name="TextBox 12"/>
          <p:cNvSpPr txBox="1"/>
          <p:nvPr/>
        </p:nvSpPr>
        <p:spPr>
          <a:xfrm>
            <a:off x="2743200" y="1143000"/>
            <a:ext cx="4572000" cy="523220"/>
          </a:xfrm>
          <a:prstGeom prst="rect">
            <a:avLst/>
          </a:prstGeom>
          <a:noFill/>
        </p:spPr>
        <p:txBody>
          <a:bodyPr wrap="square" rtlCol="0">
            <a:spAutoFit/>
          </a:bodyPr>
          <a:lstStyle/>
          <a:p>
            <a:r>
              <a:rPr lang="en-US" sz="2800" b="1" dirty="0" smtClean="0"/>
              <a:t>State Board of Education</a:t>
            </a:r>
            <a:endParaRPr lang="en-US" sz="2800" b="1" dirty="0"/>
          </a:p>
        </p:txBody>
      </p:sp>
    </p:spTree>
    <p:extLst>
      <p:ext uri="{BB962C8B-B14F-4D97-AF65-F5344CB8AC3E}">
        <p14:creationId xmlns:p14="http://schemas.microsoft.com/office/powerpoint/2010/main" val="3005990289"/>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3000" y="288925"/>
            <a:ext cx="1413478" cy="1828800"/>
          </a:xfrm>
          <a:prstGeom prst="rect">
            <a:avLst/>
          </a:prstGeom>
          <a:ln>
            <a:noFill/>
          </a:ln>
          <a:effectLst>
            <a:outerShdw blurRad="292100" dist="139700" dir="2700000" algn="tl" rotWithShape="0">
              <a:srgbClr val="333333">
                <a:alpha val="65000"/>
              </a:srgbClr>
            </a:outerShdw>
          </a:effectLst>
        </p:spPr>
      </p:pic>
      <p:pic>
        <p:nvPicPr>
          <p:cNvPr id="34" name="Picture 33" descr="E4cCover.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600" y="76200"/>
            <a:ext cx="1695450" cy="219392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52400" y="2438400"/>
            <a:ext cx="1676400" cy="584775"/>
          </a:xfrm>
          <a:prstGeom prst="rect">
            <a:avLst/>
          </a:prstGeom>
          <a:noFill/>
        </p:spPr>
        <p:txBody>
          <a:bodyPr wrap="square">
            <a:spAutoFit/>
          </a:bodyPr>
          <a:lstStyle/>
          <a:p>
            <a:pPr>
              <a:defRPr/>
            </a:pPr>
            <a:r>
              <a:rPr lang="en-US" sz="1600" b="1" dirty="0">
                <a:solidFill>
                  <a:srgbClr val="000000"/>
                </a:solidFill>
                <a:latin typeface="+mj-lt"/>
                <a:cs typeface="Calibri" pitchFamily="34" charset="0"/>
              </a:rPr>
              <a:t>Teacher’s Edition</a:t>
            </a:r>
          </a:p>
        </p:txBody>
      </p:sp>
      <p:sp>
        <p:nvSpPr>
          <p:cNvPr id="11" name="TextBox 10"/>
          <p:cNvSpPr txBox="1"/>
          <p:nvPr/>
        </p:nvSpPr>
        <p:spPr>
          <a:xfrm>
            <a:off x="4859036" y="2209800"/>
            <a:ext cx="1219200" cy="523220"/>
          </a:xfrm>
          <a:prstGeom prst="rect">
            <a:avLst/>
          </a:prstGeom>
          <a:noFill/>
        </p:spPr>
        <p:txBody>
          <a:bodyPr>
            <a:spAutoFit/>
          </a:bodyPr>
          <a:lstStyle/>
          <a:p>
            <a:pPr>
              <a:defRPr/>
            </a:pPr>
            <a:r>
              <a:rPr lang="en-US" sz="1400" b="1" dirty="0">
                <a:solidFill>
                  <a:srgbClr val="000000"/>
                </a:solidFill>
                <a:latin typeface="+mj-lt"/>
                <a:cs typeface="Calibri" pitchFamily="34" charset="0"/>
              </a:rPr>
              <a:t>Student Workbook</a:t>
            </a:r>
          </a:p>
        </p:txBody>
      </p:sp>
      <p:sp>
        <p:nvSpPr>
          <p:cNvPr id="14" name="TextBox 13"/>
          <p:cNvSpPr txBox="1"/>
          <p:nvPr/>
        </p:nvSpPr>
        <p:spPr>
          <a:xfrm>
            <a:off x="1384707" y="2670173"/>
            <a:ext cx="1752600" cy="523220"/>
          </a:xfrm>
          <a:prstGeom prst="rect">
            <a:avLst/>
          </a:prstGeom>
          <a:noFill/>
        </p:spPr>
        <p:txBody>
          <a:bodyPr wrap="square">
            <a:spAutoFit/>
          </a:bodyPr>
          <a:lstStyle/>
          <a:p>
            <a:pPr>
              <a:defRPr/>
            </a:pPr>
            <a:r>
              <a:rPr lang="en-US" sz="1400" b="1" dirty="0">
                <a:solidFill>
                  <a:srgbClr val="000000"/>
                </a:solidFill>
                <a:latin typeface="+mj-lt"/>
                <a:cs typeface="Calibri" pitchFamily="34" charset="0"/>
              </a:rPr>
              <a:t>Teacher’s Masters</a:t>
            </a:r>
          </a:p>
        </p:txBody>
      </p:sp>
      <p:pic>
        <p:nvPicPr>
          <p:cNvPr id="15" name="Picture 14" descr="InfoCard.t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600000">
            <a:off x="6553200" y="227013"/>
            <a:ext cx="1476375" cy="1890712"/>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7772400" y="762000"/>
            <a:ext cx="1195388" cy="584775"/>
          </a:xfrm>
          <a:prstGeom prst="rect">
            <a:avLst/>
          </a:prstGeom>
          <a:solidFill>
            <a:schemeClr val="bg1"/>
          </a:solidFill>
        </p:spPr>
        <p:txBody>
          <a:bodyPr wrap="square">
            <a:spAutoFit/>
          </a:bodyPr>
          <a:lstStyle/>
          <a:p>
            <a:pPr>
              <a:defRPr/>
            </a:pPr>
            <a:r>
              <a:rPr lang="en-US" sz="1600" b="1" dirty="0">
                <a:solidFill>
                  <a:srgbClr val="000000"/>
                </a:solidFill>
                <a:latin typeface="Calibri" pitchFamily="34" charset="0"/>
                <a:cs typeface="Calibri" pitchFamily="34" charset="0"/>
              </a:rPr>
              <a:t>Information Cards </a:t>
            </a:r>
            <a:endParaRPr lang="en-US" sz="1100" b="1" dirty="0">
              <a:solidFill>
                <a:srgbClr val="000000"/>
              </a:solidFill>
              <a:latin typeface="Calibri" pitchFamily="34" charset="0"/>
              <a:cs typeface="Calibri" pitchFamily="34" charset="0"/>
            </a:endParaRPr>
          </a:p>
        </p:txBody>
      </p:sp>
      <p:sp>
        <p:nvSpPr>
          <p:cNvPr id="19" name="TextBox 18"/>
          <p:cNvSpPr txBox="1"/>
          <p:nvPr/>
        </p:nvSpPr>
        <p:spPr>
          <a:xfrm>
            <a:off x="6248400" y="3276600"/>
            <a:ext cx="1400175" cy="338554"/>
          </a:xfrm>
          <a:prstGeom prst="rect">
            <a:avLst/>
          </a:prstGeom>
          <a:noFill/>
        </p:spPr>
        <p:txBody>
          <a:bodyPr>
            <a:spAutoFit/>
          </a:bodyPr>
          <a:lstStyle/>
          <a:p>
            <a:pPr>
              <a:defRPr/>
            </a:pPr>
            <a:r>
              <a:rPr lang="en-US" sz="1600" b="1" dirty="0">
                <a:solidFill>
                  <a:srgbClr val="000000"/>
                </a:solidFill>
                <a:latin typeface="Calibri" pitchFamily="34" charset="0"/>
                <a:cs typeface="Calibri" pitchFamily="34" charset="0"/>
              </a:rPr>
              <a:t>Reader</a:t>
            </a:r>
            <a:r>
              <a:rPr lang="en-US" sz="1100" b="1" dirty="0">
                <a:solidFill>
                  <a:srgbClr val="000000"/>
                </a:solidFill>
                <a:latin typeface="Calibri" pitchFamily="34" charset="0"/>
                <a:cs typeface="Calibri" pitchFamily="34" charset="0"/>
              </a:rPr>
              <a:t> </a:t>
            </a:r>
          </a:p>
        </p:txBody>
      </p:sp>
      <p:sp>
        <p:nvSpPr>
          <p:cNvPr id="21" name="TextBox 20"/>
          <p:cNvSpPr txBox="1"/>
          <p:nvPr/>
        </p:nvSpPr>
        <p:spPr>
          <a:xfrm>
            <a:off x="7620000" y="3048000"/>
            <a:ext cx="1185863" cy="338554"/>
          </a:xfrm>
          <a:prstGeom prst="rect">
            <a:avLst/>
          </a:prstGeom>
          <a:noFill/>
        </p:spPr>
        <p:txBody>
          <a:bodyPr>
            <a:spAutoFit/>
          </a:bodyPr>
          <a:lstStyle/>
          <a:p>
            <a:pPr>
              <a:defRPr/>
            </a:pPr>
            <a:r>
              <a:rPr lang="en-US" sz="1600" b="1" dirty="0">
                <a:solidFill>
                  <a:srgbClr val="000000"/>
                </a:solidFill>
                <a:latin typeface="Calibri" pitchFamily="34" charset="0"/>
                <a:cs typeface="Calibri" pitchFamily="34" charset="0"/>
              </a:rPr>
              <a:t>Dictionary</a:t>
            </a:r>
          </a:p>
        </p:txBody>
      </p:sp>
      <p:pic>
        <p:nvPicPr>
          <p:cNvPr id="22" name="Picture 21" descr="NatlGeoMap.ti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2400" y="3327975"/>
            <a:ext cx="2560148" cy="3347463"/>
          </a:xfrm>
          <a:prstGeom prst="rect">
            <a:avLst/>
          </a:prstGeom>
          <a:ln>
            <a:noFill/>
          </a:ln>
          <a:effectLst>
            <a:outerShdw blurRad="292100" dist="139700" dir="2700000" algn="tl" rotWithShape="0">
              <a:srgbClr val="333333">
                <a:alpha val="65000"/>
              </a:srgbClr>
            </a:outerShdw>
          </a:effectLst>
        </p:spPr>
      </p:pic>
      <p:pic>
        <p:nvPicPr>
          <p:cNvPr id="25" name="Picture 24" descr="VocabCard.t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72388" y="3802063"/>
            <a:ext cx="1247775" cy="982662"/>
          </a:xfrm>
          <a:prstGeom prst="rect">
            <a:avLst/>
          </a:prstGeom>
          <a:ln>
            <a:noFill/>
          </a:ln>
          <a:effectLst>
            <a:outerShdw blurRad="292100" dist="139700" dir="2700000" algn="tl" rotWithShape="0">
              <a:srgbClr val="333333">
                <a:alpha val="65000"/>
              </a:srgbClr>
            </a:outerShdw>
          </a:effectLst>
        </p:spPr>
      </p:pic>
      <p:pic>
        <p:nvPicPr>
          <p:cNvPr id="26" name="Picture 25" descr="WordWall_h1.t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72000" y="4495800"/>
            <a:ext cx="1758950" cy="693737"/>
          </a:xfrm>
          <a:prstGeom prst="rect">
            <a:avLst/>
          </a:prstGeom>
          <a:ln>
            <a:noFill/>
          </a:ln>
          <a:effectLst>
            <a:outerShdw blurRad="292100" dist="139700" dir="2700000" algn="tl" rotWithShape="0">
              <a:srgbClr val="333333">
                <a:alpha val="65000"/>
              </a:srgbClr>
            </a:outerShdw>
          </a:effectLst>
        </p:spPr>
      </p:pic>
      <p:pic>
        <p:nvPicPr>
          <p:cNvPr id="27" name="Picture 26" descr="WordWall_i1.ti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9200" y="5029200"/>
            <a:ext cx="1776413" cy="692150"/>
          </a:xfrm>
          <a:prstGeom prst="rect">
            <a:avLst/>
          </a:prstGeom>
          <a:ln>
            <a:noFill/>
          </a:ln>
          <a:effectLst>
            <a:outerShdw blurRad="292100" dist="139700" dir="2700000" algn="tl" rotWithShape="0">
              <a:srgbClr val="333333">
                <a:alpha val="65000"/>
              </a:srgbClr>
            </a:outerShdw>
          </a:effectLst>
        </p:spPr>
      </p:pic>
      <p:pic>
        <p:nvPicPr>
          <p:cNvPr id="28" name="Picture 27" descr="WordWall_m11.tif"/>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86400" y="5638800"/>
            <a:ext cx="1751012" cy="693737"/>
          </a:xfrm>
          <a:prstGeom prst="rect">
            <a:avLst/>
          </a:prstGeom>
          <a:ln>
            <a:noFill/>
          </a:ln>
          <a:effectLst>
            <a:outerShdw blurRad="292100" dist="139700" dir="2700000" algn="tl" rotWithShape="0">
              <a:srgbClr val="333333">
                <a:alpha val="65000"/>
              </a:srgbClr>
            </a:outerShdw>
          </a:effectLst>
        </p:spPr>
      </p:pic>
      <p:pic>
        <p:nvPicPr>
          <p:cNvPr id="24" name="Picture 23" descr="VocabCard.ti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88213" y="4243388"/>
            <a:ext cx="1246187" cy="98425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812006" y="5699125"/>
            <a:ext cx="1435100" cy="338554"/>
          </a:xfrm>
          <a:prstGeom prst="rect">
            <a:avLst/>
          </a:prstGeom>
          <a:solidFill>
            <a:schemeClr val="bg1"/>
          </a:solidFill>
        </p:spPr>
        <p:txBody>
          <a:bodyPr wrap="square">
            <a:spAutoFit/>
          </a:bodyPr>
          <a:lstStyle/>
          <a:p>
            <a:pPr>
              <a:defRPr/>
            </a:pPr>
            <a:r>
              <a:rPr lang="en-US" sz="1600" b="1" dirty="0">
                <a:solidFill>
                  <a:srgbClr val="000000"/>
                </a:solidFill>
                <a:latin typeface="Calibri" pitchFamily="34" charset="0"/>
                <a:cs typeface="Calibri" pitchFamily="34" charset="0"/>
              </a:rPr>
              <a:t>NGS Wall Map</a:t>
            </a:r>
          </a:p>
        </p:txBody>
      </p:sp>
      <p:sp>
        <p:nvSpPr>
          <p:cNvPr id="30" name="TextBox 29"/>
          <p:cNvSpPr txBox="1"/>
          <p:nvPr/>
        </p:nvSpPr>
        <p:spPr>
          <a:xfrm>
            <a:off x="7758113" y="5334000"/>
            <a:ext cx="1462087" cy="830997"/>
          </a:xfrm>
          <a:prstGeom prst="rect">
            <a:avLst/>
          </a:prstGeom>
          <a:noFill/>
        </p:spPr>
        <p:txBody>
          <a:bodyPr>
            <a:spAutoFit/>
          </a:bodyPr>
          <a:lstStyle/>
          <a:p>
            <a:pPr>
              <a:defRPr/>
            </a:pPr>
            <a:r>
              <a:rPr lang="en-US" sz="1600" b="1" dirty="0">
                <a:solidFill>
                  <a:srgbClr val="000000"/>
                </a:solidFill>
                <a:latin typeface="Calibri" pitchFamily="34" charset="0"/>
                <a:cs typeface="Calibri" pitchFamily="34" charset="0"/>
              </a:rPr>
              <a:t>Vocabulary </a:t>
            </a:r>
            <a:r>
              <a:rPr lang="en-US" sz="1600" b="1" dirty="0" smtClean="0">
                <a:solidFill>
                  <a:srgbClr val="000000"/>
                </a:solidFill>
                <a:latin typeface="Calibri" pitchFamily="34" charset="0"/>
                <a:cs typeface="Calibri" pitchFamily="34" charset="0"/>
              </a:rPr>
              <a:t>    &amp; </a:t>
            </a:r>
            <a:r>
              <a:rPr lang="en-US" sz="1600" b="1" dirty="0">
                <a:solidFill>
                  <a:srgbClr val="000000"/>
                </a:solidFill>
                <a:latin typeface="Calibri" pitchFamily="34" charset="0"/>
                <a:cs typeface="Calibri" pitchFamily="34" charset="0"/>
              </a:rPr>
              <a:t>Alphabet Cards</a:t>
            </a:r>
          </a:p>
        </p:txBody>
      </p:sp>
      <p:sp>
        <p:nvSpPr>
          <p:cNvPr id="31" name="TextBox 30"/>
          <p:cNvSpPr txBox="1"/>
          <p:nvPr/>
        </p:nvSpPr>
        <p:spPr>
          <a:xfrm>
            <a:off x="4506119" y="4074111"/>
            <a:ext cx="2925762" cy="338554"/>
          </a:xfrm>
          <a:prstGeom prst="rect">
            <a:avLst/>
          </a:prstGeom>
          <a:noFill/>
        </p:spPr>
        <p:txBody>
          <a:bodyPr>
            <a:spAutoFit/>
          </a:bodyPr>
          <a:lstStyle/>
          <a:p>
            <a:pPr>
              <a:defRPr/>
            </a:pPr>
            <a:r>
              <a:rPr lang="en-US" sz="1600" b="1" dirty="0">
                <a:solidFill>
                  <a:srgbClr val="000000"/>
                </a:solidFill>
                <a:latin typeface="Calibri" pitchFamily="34" charset="0"/>
                <a:cs typeface="Calibri" pitchFamily="34" charset="0"/>
              </a:rPr>
              <a:t>Word Wall Cards</a:t>
            </a:r>
          </a:p>
        </p:txBody>
      </p:sp>
      <p:sp>
        <p:nvSpPr>
          <p:cNvPr id="32" name="TextBox 31"/>
          <p:cNvSpPr txBox="1"/>
          <p:nvPr/>
        </p:nvSpPr>
        <p:spPr>
          <a:xfrm>
            <a:off x="2819400" y="3522078"/>
            <a:ext cx="1295400" cy="338554"/>
          </a:xfrm>
          <a:prstGeom prst="rect">
            <a:avLst/>
          </a:prstGeom>
          <a:noFill/>
        </p:spPr>
        <p:txBody>
          <a:bodyPr wrap="square">
            <a:spAutoFit/>
          </a:bodyPr>
          <a:lstStyle/>
          <a:p>
            <a:pPr>
              <a:defRPr/>
            </a:pPr>
            <a:r>
              <a:rPr lang="en-US" sz="1600" b="1" dirty="0">
                <a:solidFill>
                  <a:srgbClr val="000000"/>
                </a:solidFill>
                <a:latin typeface="Calibri" pitchFamily="34" charset="0"/>
                <a:cs typeface="Calibri" pitchFamily="34" charset="0"/>
              </a:rPr>
              <a:t>Big Book</a:t>
            </a:r>
          </a:p>
        </p:txBody>
      </p:sp>
      <p:sp>
        <p:nvSpPr>
          <p:cNvPr id="34838" name="Rectangle 1"/>
          <p:cNvSpPr>
            <a:spLocks noChangeArrowheads="1"/>
          </p:cNvSpPr>
          <p:nvPr/>
        </p:nvSpPr>
        <p:spPr bwMode="auto">
          <a:xfrm>
            <a:off x="3962400" y="2971800"/>
            <a:ext cx="218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dirty="0" smtClean="0">
                <a:solidFill>
                  <a:schemeClr val="accent4">
                    <a:lumMod val="50000"/>
                  </a:schemeClr>
                </a:solidFill>
                <a:latin typeface="Arial Black" pitchFamily="34" charset="0"/>
              </a:rPr>
              <a:t>Sample K-12 </a:t>
            </a:r>
            <a:r>
              <a:rPr lang="en-US" sz="2000" dirty="0">
                <a:solidFill>
                  <a:schemeClr val="accent4">
                    <a:lumMod val="50000"/>
                  </a:schemeClr>
                </a:solidFill>
                <a:latin typeface="Arial Black" pitchFamily="34" charset="0"/>
              </a:rPr>
              <a:t>Curriculum Components</a:t>
            </a:r>
          </a:p>
        </p:txBody>
      </p:sp>
      <p:pic>
        <p:nvPicPr>
          <p:cNvPr id="21532" name="Picture 28"/>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286000" y="3852863"/>
            <a:ext cx="1676400" cy="2603500"/>
          </a:xfrm>
          <a:prstGeom prst="rect">
            <a:avLst/>
          </a:prstGeom>
          <a:ln>
            <a:noFill/>
          </a:ln>
          <a:effectLst>
            <a:outerShdw blurRad="292100" dist="139700" dir="2700000" algn="tl" rotWithShape="0">
              <a:srgbClr val="333333">
                <a:alpha val="65000"/>
              </a:srgbClr>
            </a:outerShdw>
          </a:effectLst>
        </p:spPr>
      </p:pic>
      <p:pic>
        <p:nvPicPr>
          <p:cNvPr id="21533" name="Picture 29"/>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594600" y="1524000"/>
            <a:ext cx="966788" cy="1481138"/>
          </a:xfrm>
          <a:prstGeom prst="rect">
            <a:avLst/>
          </a:prstGeom>
          <a:ln>
            <a:noFill/>
          </a:ln>
          <a:effectLst>
            <a:outerShdw blurRad="292100" dist="139700" dir="2700000" algn="tl" rotWithShape="0">
              <a:srgbClr val="333333">
                <a:alpha val="65000"/>
              </a:srgbClr>
            </a:outerShdw>
          </a:effectLst>
        </p:spPr>
      </p:pic>
      <p:pic>
        <p:nvPicPr>
          <p:cNvPr id="21534" name="Picture 30"/>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146800" y="1752600"/>
            <a:ext cx="954088" cy="1481138"/>
          </a:xfrm>
          <a:prstGeom prst="rect">
            <a:avLst/>
          </a:prstGeom>
          <a:ln>
            <a:noFill/>
          </a:ln>
          <a:effectLst>
            <a:outerShdw blurRad="292100" dist="139700" dir="2700000" algn="tl" rotWithShape="0">
              <a:srgbClr val="333333">
                <a:alpha val="65000"/>
              </a:srgbClr>
            </a:outerShdw>
          </a:effectLst>
        </p:spPr>
      </p:pic>
      <p:sp>
        <p:nvSpPr>
          <p:cNvPr id="35" name="TextBox 34"/>
          <p:cNvSpPr txBox="1"/>
          <p:nvPr/>
        </p:nvSpPr>
        <p:spPr>
          <a:xfrm>
            <a:off x="3048000" y="2743200"/>
            <a:ext cx="1219200" cy="584775"/>
          </a:xfrm>
          <a:prstGeom prst="rect">
            <a:avLst/>
          </a:prstGeom>
          <a:noFill/>
        </p:spPr>
        <p:txBody>
          <a:bodyPr wrap="square">
            <a:spAutoFit/>
          </a:bodyPr>
          <a:lstStyle/>
          <a:p>
            <a:pPr>
              <a:defRPr/>
            </a:pPr>
            <a:r>
              <a:rPr lang="en-US" sz="1600" b="1" dirty="0">
                <a:solidFill>
                  <a:srgbClr val="000000"/>
                </a:solidFill>
                <a:latin typeface="+mj-lt"/>
                <a:cs typeface="Calibri" pitchFamily="34" charset="0"/>
              </a:rPr>
              <a:t>Visual Aids</a:t>
            </a:r>
          </a:p>
        </p:txBody>
      </p:sp>
      <p:pic>
        <p:nvPicPr>
          <p:cNvPr id="21537" name="Picture 33"/>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382713" y="228600"/>
            <a:ext cx="1709737" cy="226853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667000" y="420529"/>
            <a:ext cx="1766696"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5178313"/>
      </p:ext>
    </p:extLst>
  </p:cSld>
  <p:clrMapOvr>
    <a:masterClrMapping/>
  </p:clrMapOvr>
  <p:transition>
    <p:cover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62000" y="1946209"/>
            <a:ext cx="2057400" cy="2057400"/>
          </a:xfrm>
          <a:prstGeom prst="ellipse">
            <a:avLst/>
          </a:prstGeom>
          <a:gradFill flip="none" rotWithShape="1">
            <a:gsLst>
              <a:gs pos="5000">
                <a:srgbClr val="84D830"/>
              </a:gs>
              <a:gs pos="48000">
                <a:srgbClr val="7BCF27"/>
              </a:gs>
              <a:gs pos="100000">
                <a:srgbClr val="56901C"/>
              </a:gs>
            </a:gsLst>
            <a:path path="circle">
              <a:fillToRect l="50000" t="50000" r="50000" b="50000"/>
            </a:path>
            <a:tileRect/>
          </a:gradFill>
          <a:ln w="5080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p>
        </p:txBody>
      </p:sp>
      <p:sp>
        <p:nvSpPr>
          <p:cNvPr id="6" name="Oval 5"/>
          <p:cNvSpPr/>
          <p:nvPr/>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3" name="TextBox 12"/>
          <p:cNvSpPr txBox="1"/>
          <p:nvPr/>
        </p:nvSpPr>
        <p:spPr>
          <a:xfrm>
            <a:off x="1157868" y="1592766"/>
            <a:ext cx="1219200" cy="2708434"/>
          </a:xfrm>
          <a:prstGeom prst="rect">
            <a:avLst/>
          </a:prstGeom>
          <a:noFill/>
        </p:spPr>
        <p:txBody>
          <a:bodyPr wrap="square" rtlCol="0">
            <a:spAutoFit/>
          </a:bodyPr>
          <a:lstStyle/>
          <a:p>
            <a:r>
              <a:rPr lang="en-US" sz="17000" b="1" dirty="0" smtClean="0">
                <a:solidFill>
                  <a:srgbClr val="65B131">
                    <a:alpha val="64000"/>
                  </a:srgbClr>
                </a:solidFill>
                <a:cs typeface="Arial" pitchFamily="34" charset="0"/>
              </a:rPr>
              <a:t>3</a:t>
            </a:r>
            <a:endParaRPr lang="en-US" sz="17000" b="1" dirty="0">
              <a:solidFill>
                <a:srgbClr val="65B131">
                  <a:alpha val="64000"/>
                </a:srgbClr>
              </a:solidFill>
              <a:cs typeface="Arial" pitchFamily="34" charset="0"/>
            </a:endParaRPr>
          </a:p>
        </p:txBody>
      </p:sp>
      <p:sp>
        <p:nvSpPr>
          <p:cNvPr id="8" name="Title 7"/>
          <p:cNvSpPr>
            <a:spLocks noGrp="1"/>
          </p:cNvSpPr>
          <p:nvPr>
            <p:ph type="title"/>
          </p:nvPr>
        </p:nvSpPr>
        <p:spPr/>
        <p:txBody>
          <a:bodyPr>
            <a:noAutofit/>
          </a:bodyPr>
          <a:lstStyle/>
          <a:p>
            <a:pPr lvl="0">
              <a:spcBef>
                <a:spcPts val="0"/>
              </a:spcBef>
            </a:pPr>
            <a:r>
              <a:rPr lang="en-US" sz="4000" cap="none" dirty="0">
                <a:solidFill>
                  <a:prstClr val="black">
                    <a:lumMod val="85000"/>
                    <a:lumOff val="15000"/>
                  </a:prstClr>
                </a:solidFill>
                <a:ea typeface="+mn-ea"/>
                <a:cs typeface="+mn-cs"/>
              </a:rPr>
              <a:t>Deliver </a:t>
            </a:r>
            <a:r>
              <a:rPr lang="en-US" sz="4000" b="0" cap="none" dirty="0">
                <a:solidFill>
                  <a:prstClr val="black">
                    <a:lumMod val="50000"/>
                    <a:lumOff val="50000"/>
                  </a:prstClr>
                </a:solidFill>
                <a:ea typeface="+mn-ea"/>
                <a:cs typeface="+mn-cs"/>
              </a:rPr>
              <a:t>Your </a:t>
            </a:r>
            <a:r>
              <a:rPr lang="en-US" sz="4000" b="0" cap="none" dirty="0" smtClean="0">
                <a:solidFill>
                  <a:prstClr val="black">
                    <a:lumMod val="50000"/>
                    <a:lumOff val="50000"/>
                  </a:prstClr>
                </a:solidFill>
                <a:ea typeface="+mn-ea"/>
                <a:cs typeface="+mn-cs"/>
              </a:rPr>
              <a:t>Presentation </a:t>
            </a:r>
            <a:endParaRPr lang="en-US" sz="2800" dirty="0"/>
          </a:p>
        </p:txBody>
      </p:sp>
      <p:sp>
        <p:nvSpPr>
          <p:cNvPr id="5" name="Text Placeholder 4"/>
          <p:cNvSpPr>
            <a:spLocks noGrp="1"/>
          </p:cNvSpPr>
          <p:nvPr>
            <p:ph type="body" idx="1"/>
          </p:nvPr>
        </p:nvSpPr>
        <p:spPr/>
        <p:txBody>
          <a:bodyPr/>
          <a:lstStyle/>
          <a:p>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967" y="1215736"/>
            <a:ext cx="4239491" cy="5486400"/>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1658" y="1215736"/>
            <a:ext cx="4240732" cy="5486400"/>
          </a:xfrm>
          <a:prstGeom prst="rect">
            <a:avLst/>
          </a:prstGeom>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88875" y="1901536"/>
            <a:ext cx="1815583" cy="4991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87036" y="0"/>
            <a:ext cx="8610600" cy="876300"/>
          </a:xfrm>
          <a:prstGeom prst="rect">
            <a:avLst/>
          </a:prstGeom>
          <a:noFill/>
        </p:spPr>
        <p:txBody>
          <a:bodyPr wrap="square" rtlCol="0">
            <a:noAutofit/>
          </a:bodyPr>
          <a:lstStyle/>
          <a:p>
            <a:r>
              <a:rPr lang="en-US" sz="3200" b="1" dirty="0" smtClean="0">
                <a:latin typeface="+mj-lt"/>
              </a:rPr>
              <a:t>Replace adopted textbook sections with              up to date, relevant curriculum</a:t>
            </a:r>
            <a:endParaRPr lang="en-US" sz="3200" dirty="0">
              <a:latin typeface="+mj-lt"/>
              <a:cs typeface="Arial" pitchFamily="34" charset="0"/>
            </a:endParaRPr>
          </a:p>
        </p:txBody>
      </p:sp>
      <p:sp>
        <p:nvSpPr>
          <p:cNvPr id="2" name="Rectangle 1"/>
          <p:cNvSpPr/>
          <p:nvPr/>
        </p:nvSpPr>
        <p:spPr>
          <a:xfrm>
            <a:off x="7551968" y="1447800"/>
            <a:ext cx="762000" cy="875564"/>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83646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stretch>
            <a:fillRect/>
          </a:stretch>
        </p:blipFill>
        <p:spPr>
          <a:xfrm>
            <a:off x="0" y="1263718"/>
            <a:ext cx="2971800" cy="2777987"/>
          </a:xfrm>
          <a:prstGeom prst="rect">
            <a:avLst/>
          </a:prstGeom>
        </p:spPr>
      </p:pic>
      <p:sp>
        <p:nvSpPr>
          <p:cNvPr id="7" name="Title 6"/>
          <p:cNvSpPr>
            <a:spLocks noGrp="1"/>
          </p:cNvSpPr>
          <p:nvPr>
            <p:ph type="title"/>
          </p:nvPr>
        </p:nvSpPr>
        <p:spPr>
          <a:xfrm>
            <a:off x="304800" y="304231"/>
            <a:ext cx="3764932" cy="2017849"/>
          </a:xfrm>
          <a:solidFill>
            <a:schemeClr val="bg1"/>
          </a:solidFill>
        </p:spPr>
        <p:txBody>
          <a:bodyPr wrap="square" tIns="0" bIns="0" anchor="t" anchorCtr="0">
            <a:noAutofit/>
          </a:bodyPr>
          <a:lstStyle/>
          <a:p>
            <a:r>
              <a:rPr lang="en-US" b="1" dirty="0" smtClean="0">
                <a:solidFill>
                  <a:prstClr val="black">
                    <a:lumMod val="85000"/>
                    <a:lumOff val="15000"/>
                  </a:prstClr>
                </a:solidFill>
                <a:latin typeface="Arial Narrow" pitchFamily="34" charset="0"/>
              </a:rPr>
              <a:t>EEI Curriculum includes the tools </a:t>
            </a:r>
            <a:r>
              <a:rPr lang="en-US" dirty="0" smtClean="0">
                <a:solidFill>
                  <a:prstClr val="black">
                    <a:lumMod val="85000"/>
                    <a:lumOff val="15000"/>
                  </a:prstClr>
                </a:solidFill>
                <a:latin typeface="Arial Narrow" pitchFamily="34" charset="0"/>
              </a:rPr>
              <a:t>you </a:t>
            </a:r>
            <a:r>
              <a:rPr lang="en-US" b="1" dirty="0" smtClean="0">
                <a:solidFill>
                  <a:prstClr val="black">
                    <a:lumMod val="85000"/>
                    <a:lumOff val="15000"/>
                  </a:prstClr>
                </a:solidFill>
                <a:latin typeface="Arial Narrow" pitchFamily="34" charset="0"/>
              </a:rPr>
              <a:t>need.</a:t>
            </a:r>
            <a:endParaRPr lang="en-US" dirty="0">
              <a:latin typeface="Arial Narrow" pitchFamily="34" charset="0"/>
            </a:endParaRP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3800" y="286273"/>
            <a:ext cx="4876800" cy="6309904"/>
          </a:xfrm>
          <a:prstGeom prst="rect">
            <a:avLst/>
          </a:prstGeom>
          <a:ln>
            <a:noFill/>
          </a:ln>
          <a:effectLst>
            <a:outerShdw blurRad="292100" dist="139700" dir="2700000" algn="tl" rotWithShape="0">
              <a:srgbClr val="333333">
                <a:alpha val="65000"/>
              </a:srgbClr>
            </a:outerShdw>
          </a:effectLst>
        </p:spPr>
      </p:pic>
      <p:pic>
        <p:nvPicPr>
          <p:cNvPr id="9" name="Picture 3"/>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574" r="50000" b="574"/>
          <a:stretch/>
        </p:blipFill>
        <p:spPr bwMode="auto">
          <a:xfrm>
            <a:off x="1377185" y="2477090"/>
            <a:ext cx="2276992" cy="4167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2480" y="1447800"/>
            <a:ext cx="2038350" cy="2409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200" y="257370"/>
            <a:ext cx="2276475" cy="4129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49893211"/>
      </p:ext>
    </p:extLst>
  </p:cSld>
  <p:clrMapOvr>
    <a:masterClrMapping/>
  </p:clrMapOvr>
  <p:transition>
    <p:cover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heme/theme1.xml><?xml version="1.0" encoding="utf-8"?>
<a:theme xmlns:a="http://schemas.openxmlformats.org/drawingml/2006/main" name="Introducing PowerPoint 2010">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S10309888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987</Words>
  <Application>Microsoft Office PowerPoint</Application>
  <PresentationFormat>On-screen Show (4:3)</PresentationFormat>
  <Paragraphs>202</Paragraphs>
  <Slides>40</Slides>
  <Notes>19</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Introducing PowerPoint 2010</vt:lpstr>
      <vt:lpstr>TS103098889</vt:lpstr>
      <vt:lpstr>Teaching Next Generation  Science Standards with  the EEI Curriculum</vt:lpstr>
      <vt:lpstr>Laura Walls, EEI Teacher Ambassador</vt:lpstr>
      <vt:lpstr>modern relevant engaging </vt:lpstr>
      <vt:lpstr>Promotes Civic Responsibility</vt:lpstr>
      <vt:lpstr>NGSS and EEI Environmental Principles</vt:lpstr>
      <vt:lpstr>Development of EEI Curriculum</vt:lpstr>
      <vt:lpstr>PowerPoint Presentation</vt:lpstr>
      <vt:lpstr>Deliver Your Presentation </vt:lpstr>
      <vt:lpstr>EEI Curriculum includes the tools you need.</vt:lpstr>
      <vt:lpstr>PowerPoint Presentation</vt:lpstr>
      <vt:lpstr>NGSS Basics</vt:lpstr>
      <vt:lpstr>  Ready!</vt:lpstr>
      <vt:lpstr>The Shift in Emphasis</vt:lpstr>
      <vt:lpstr>NGSS Works with Common Core</vt:lpstr>
      <vt:lpstr>Webb’s DOK</vt:lpstr>
      <vt:lpstr>NGSS Correlations</vt:lpstr>
      <vt:lpstr>Biodiversity: The Keystone to Life on Earth - Lesson 5</vt:lpstr>
      <vt:lpstr>Biodiversity: The Keystone to Life on Earth - Lesson 5</vt:lpstr>
      <vt:lpstr>Biodiversity: The Keystone to Life on Earth - Lesson 5</vt:lpstr>
      <vt:lpstr>PowerPoint Presentation</vt:lpstr>
      <vt:lpstr>PowerPoint Presentation</vt:lpstr>
      <vt:lpstr>Liquid Gold: California’s Water - Lesson 3</vt:lpstr>
      <vt:lpstr>How do humans change the planet?</vt:lpstr>
      <vt:lpstr>Lesson 3: Moving California’s Water</vt:lpstr>
      <vt:lpstr>PowerPoint Presentation</vt:lpstr>
      <vt:lpstr>PowerPoint Presentation</vt:lpstr>
      <vt:lpstr>PowerPoint Presentation</vt:lpstr>
      <vt:lpstr>Lesson 4: From a Different Perspective</vt:lpstr>
      <vt:lpstr>PowerPoint Presentation</vt:lpstr>
      <vt:lpstr>PowerPoint Presentation</vt:lpstr>
      <vt:lpstr>Lesson 4: From a Different Perspective</vt:lpstr>
      <vt:lpstr>Lesson 4: From a Different Perspective</vt:lpstr>
      <vt:lpstr>Lesson 4: Session 2</vt:lpstr>
      <vt:lpstr>Lesson 4: Session 2</vt:lpstr>
      <vt:lpstr>Lesson 4: Conference Conclusion</vt:lpstr>
      <vt:lpstr>Opportunities for Implementation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2013-09-12T03:04:24Z</dcterms:created>
  <dcterms:modified xsi:type="dcterms:W3CDTF">2014-03-03T23:57:42Z</dcterms:modified>
</cp:coreProperties>
</file>